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9" r:id="rId1"/>
  </p:sldMasterIdLst>
  <p:notesMasterIdLst>
    <p:notesMasterId r:id="rId15"/>
  </p:notesMasterIdLst>
  <p:sldIdLst>
    <p:sldId id="257" r:id="rId2"/>
    <p:sldId id="303" r:id="rId3"/>
    <p:sldId id="302" r:id="rId4"/>
    <p:sldId id="296" r:id="rId5"/>
    <p:sldId id="295" r:id="rId6"/>
    <p:sldId id="268" r:id="rId7"/>
    <p:sldId id="305" r:id="rId8"/>
    <p:sldId id="308" r:id="rId9"/>
    <p:sldId id="300" r:id="rId10"/>
    <p:sldId id="309" r:id="rId11"/>
    <p:sldId id="311" r:id="rId12"/>
    <p:sldId id="301" r:id="rId13"/>
    <p:sldId id="298" r:id="rId14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95" userDrawn="1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4E4"/>
    <a:srgbClr val="F5A408"/>
    <a:srgbClr val="016AA3"/>
    <a:srgbClr val="25B6D5"/>
    <a:srgbClr val="025189"/>
    <a:srgbClr val="551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8" autoAdjust="0"/>
    <p:restoredTop sz="83706" autoAdjust="0"/>
  </p:normalViewPr>
  <p:slideViewPr>
    <p:cSldViewPr snapToGrid="0">
      <p:cViewPr>
        <p:scale>
          <a:sx n="60" d="100"/>
          <a:sy n="60" d="100"/>
        </p:scale>
        <p:origin x="1891" y="322"/>
      </p:cViewPr>
      <p:guideLst>
        <p:guide orient="horz" pos="2795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640313-C80A-4387-A6B1-3790F535969D}" type="datetimeFigureOut">
              <a:rPr lang="pt-BR" smtClean="0"/>
              <a:t>26/08/2018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3436C-0615-48D4-BC59-D1A4DA9DB3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6895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14181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Visando criar um maior engajamento por parte dos alunos e estimular uma competição sadia, é possível comparar o desempenho das escolas, que será formado pela média dos resultados dos alunos e responsáveis. Com essa ferramenta é possível acompanhar resultado de ações e identificar as escolas de melhor desempenho para troca de experiências.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89309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Então foi diante desse diagnóstico e visando aumentar esse engajamento que desenvolvemos o NITCOIN, que é uma moeda digital que os responsáveis receberão para trocar por produtos, descontos ou benefícios em uma rede de parceiros locais.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1127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Esperamos que o NITCOIN transforme a relação entre alunos, responsáveis e escola, possibilitando um futuro melhor para todos.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888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educação pública enfrenta diversos desafios importantes que variam desde recursos escassos, violência urbana até o contexto social dos seus alunos. No dia a dia, a escola enfrenta situações de indisciplina, conflitos, evasão e abandono escolar, além do baixo rendimento daqueles com pouca participação de seus responsáveis no seu cotidiano.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30837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Diversos estudos comprovaram que as crianças que tem um apoio familiar, estimulo e supervisão das suas tarefas, tendem a apresentar um melhor desempenho acadêmico.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2295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Ou seja, o desempenho dos alunos é fruto de uma responsabilidade compartilhada entre a escola, o aluno e o seu responsável.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7811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No entanto a participação dos responsáveis é baixa, culminando nos diversos problemas apresentados anteriormente. Então fomos validar as nossas premissas para tentar entender porque isso ocorre?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0119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Entrevistamos alguns professores e alunos, onde percebemos que  boa parte do problema é a falta de tempo do responsável, a falta de informações e a falta do entendimento de suas responsabilidades junto ao aluno. Isso acarreta na delegação dessas responsabilidades para a escola. Porém identificamos nas entrevistas que quando os professores fazem uma arrecadação para oferecer sorteio de brindes nas reuniões, a presença deles aumenta em 40%. Ou seja, o incentivo impacta substancialmente no engajamento.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79769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Então foi diante desse diagnóstico e visando aumentar esse engajamento que desenvolvemos o NITCOIN, que é uma moeda digital que os responsáveis receberão para trocar por produtos, descontos ou benefícios em uma rede de parceiros locais.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620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Os alunos serão medidos por 3 indicadores de desempenho: frequência, notas e comportamento, que serão a base para a geração de </a:t>
            </a:r>
            <a:r>
              <a:rPr lang="pt-BR" dirty="0" err="1"/>
              <a:t>Nitcoins</a:t>
            </a:r>
            <a:r>
              <a:rPr lang="pt-BR" dirty="0"/>
              <a:t> mensalmente. Além disso o responsável também receberá por sua atividade na plataforma e por sua participação nos eventos da escola. O saldo de </a:t>
            </a:r>
            <a:r>
              <a:rPr lang="pt-BR" dirty="0" err="1"/>
              <a:t>Nitcoins</a:t>
            </a:r>
            <a:r>
              <a:rPr lang="pt-BR" dirty="0"/>
              <a:t> estará sempre disponível na tela inicial do sistema.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6411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Dentro da plataforma tem uma área de campanhas da rede de parceiros, onde é possível adquirir cupons (ex. Com 10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NITCOINs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ele troca por um desconto de 20% em medicamentos).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Como benefícios para os parceiros, podemos destacar: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Geração de publico para o estabelecimento;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Aumento de receita;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Exposição e publicidade;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Reconhecimento como uma empresa engajada na melhoria da educação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3436C-0615-48D4-BC59-D1A4DA9DB315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2612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8646" y="1447802"/>
            <a:ext cx="7172715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8646" y="4777380"/>
            <a:ext cx="7172715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62340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647" y="4800587"/>
            <a:ext cx="7172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8646" y="685800"/>
            <a:ext cx="7172715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38647" y="5367325"/>
            <a:ext cx="7172713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524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646" y="1447800"/>
            <a:ext cx="7172715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938646" y="3657600"/>
            <a:ext cx="7172715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8154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9861" y="1447800"/>
            <a:ext cx="6501136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68858" y="3771174"/>
            <a:ext cx="60025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938646" y="4350657"/>
            <a:ext cx="7172715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0055" y="971253"/>
            <a:ext cx="651724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82998" y="2613787"/>
            <a:ext cx="651724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99763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646" y="3124201"/>
            <a:ext cx="7172715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646" y="4777381"/>
            <a:ext cx="7172715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2181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404" y="1981200"/>
            <a:ext cx="239495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530265" y="2667000"/>
            <a:ext cx="237909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56296" y="1981200"/>
            <a:ext cx="238631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47719" y="2667000"/>
            <a:ext cx="23948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790327" y="1981200"/>
            <a:ext cx="238296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790327" y="2667000"/>
            <a:ext cx="238296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028279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658283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714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265" y="4250949"/>
            <a:ext cx="23894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30265" y="2209800"/>
            <a:ext cx="23894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530265" y="4827213"/>
            <a:ext cx="2389413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60941" y="4250949"/>
            <a:ext cx="2381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60940" y="2209800"/>
            <a:ext cx="238167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59841" y="4827212"/>
            <a:ext cx="238482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790327" y="4250949"/>
            <a:ext cx="238296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790326" y="2209800"/>
            <a:ext cx="238296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790226" y="4827210"/>
            <a:ext cx="2386119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028279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658283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96756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68942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8931" y="430215"/>
            <a:ext cx="1424359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0264" y="773205"/>
            <a:ext cx="6032880" cy="5483134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49029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59271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647" y="2861735"/>
            <a:ext cx="7172714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646" y="4777381"/>
            <a:ext cx="7172715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352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6675" y="2060577"/>
            <a:ext cx="3572956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5473" y="2056093"/>
            <a:ext cx="3572958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720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675" y="1905000"/>
            <a:ext cx="357295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6675" y="2514600"/>
            <a:ext cx="3572956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95474" y="1905000"/>
            <a:ext cx="357295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5474" y="2514600"/>
            <a:ext cx="3572956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452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74078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77562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8644" y="1447800"/>
            <a:ext cx="276408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8514" y="1447800"/>
            <a:ext cx="422284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38644" y="3129282"/>
            <a:ext cx="2764084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2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7794" y="1854192"/>
            <a:ext cx="413906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7977" y="1143000"/>
            <a:ext cx="260100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38644" y="3657600"/>
            <a:ext cx="4132622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pPr/>
              <a:t>8/26/2018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54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824385" y="1676400"/>
            <a:ext cx="305435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6163985" y="-457200"/>
            <a:ext cx="1733550" cy="1600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4000"/>
                </a:schemeClr>
              </a:gs>
              <a:gs pos="73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824385" y="6096000"/>
            <a:ext cx="1073150" cy="9906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0000"/>
                </a:schemeClr>
              </a:gs>
              <a:gs pos="66000">
                <a:schemeClr val="accent1">
                  <a:lumMod val="60000"/>
                  <a:lumOff val="40000"/>
                  <a:alpha val="0"/>
                </a:schemeClr>
              </a:gs>
              <a:gs pos="31000">
                <a:schemeClr val="accent1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66820" y="2667000"/>
            <a:ext cx="4540250" cy="4191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1000"/>
                </a:schemeClr>
              </a:gs>
              <a:gs pos="75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909770" y="2895600"/>
            <a:ext cx="2559050" cy="2362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8000"/>
                </a:schemeClr>
              </a:gs>
              <a:gs pos="72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8391114" y="0"/>
            <a:ext cx="74295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5103" y="452718"/>
            <a:ext cx="7643328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675" y="2052925"/>
            <a:ext cx="7270959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8160847" y="1819244"/>
            <a:ext cx="990599" cy="24771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913605" y="3253844"/>
            <a:ext cx="3859795" cy="24771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13634" y="295737"/>
            <a:ext cx="681214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BF5506-DA29-4FA5-9E54-004F6EB4D2CB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3655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>
            <a:extLst>
              <a:ext uri="{FF2B5EF4-FFF2-40B4-BE49-F238E27FC236}">
                <a16:creationId xmlns:a16="http://schemas.microsoft.com/office/drawing/2014/main" id="{A117A750-1786-44EE-97E3-31B0992FE48A}"/>
              </a:ext>
            </a:extLst>
          </p:cNvPr>
          <p:cNvGrpSpPr/>
          <p:nvPr/>
        </p:nvGrpSpPr>
        <p:grpSpPr>
          <a:xfrm>
            <a:off x="3477275" y="2227387"/>
            <a:ext cx="2951449" cy="2448779"/>
            <a:chOff x="3477275" y="2303587"/>
            <a:chExt cx="2951449" cy="2448779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B5A3DBB6-F4A5-4B26-8704-4E4147646FE6}"/>
                </a:ext>
              </a:extLst>
            </p:cNvPr>
            <p:cNvSpPr/>
            <p:nvPr/>
          </p:nvSpPr>
          <p:spPr>
            <a:xfrm>
              <a:off x="4126156" y="2303587"/>
              <a:ext cx="1653686" cy="153788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76200" cap="flat" cmpd="sng" algn="ctr">
              <a:solidFill>
                <a:schemeClr val="accent6"/>
              </a:solidFill>
              <a:prstDash val="solid"/>
            </a:ln>
            <a:effectLst>
              <a:glow rad="228600">
                <a:schemeClr val="accent6">
                  <a:satMod val="175000"/>
                  <a:alpha val="40000"/>
                </a:schemeClr>
              </a:glo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7200" b="1" i="0" u="none" strike="noStrike" kern="0" spc="50" normalizeH="0" baseline="0" noProof="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uLnTx/>
                  <a:uFillTx/>
                  <a:latin typeface="Eras Bold ITC" panose="020B0907030504020204" pitchFamily="34" charset="0"/>
                  <a:ea typeface="+mn-ea"/>
                  <a:cs typeface="+mn-cs"/>
                </a:rPr>
                <a:t>N</a:t>
              </a:r>
            </a:p>
          </p:txBody>
        </p:sp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EE0CCE4E-78B5-4213-A8DC-3794D53EDE9C}"/>
                </a:ext>
              </a:extLst>
            </p:cNvPr>
            <p:cNvSpPr/>
            <p:nvPr/>
          </p:nvSpPr>
          <p:spPr>
            <a:xfrm>
              <a:off x="3477275" y="3921369"/>
              <a:ext cx="295144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>
                <a:defRPr/>
              </a:pPr>
              <a:r>
                <a:rPr lang="pt-BR" sz="4800" kern="0" dirty="0">
                  <a:solidFill>
                    <a:prstClr val="white"/>
                  </a:solidFill>
                  <a:latin typeface="Eras Bold ITC" panose="020B0907030504020204" pitchFamily="34" charset="0"/>
                </a:rPr>
                <a:t>NITCOIN</a:t>
              </a:r>
            </a:p>
          </p:txBody>
        </p:sp>
      </p:grpSp>
      <p:sp>
        <p:nvSpPr>
          <p:cNvPr id="43" name="Paralelogramo 42">
            <a:extLst>
              <a:ext uri="{FF2B5EF4-FFF2-40B4-BE49-F238E27FC236}">
                <a16:creationId xmlns:a16="http://schemas.microsoft.com/office/drawing/2014/main" id="{4A62FFBE-3401-4321-8632-BCBFE1D79046}"/>
              </a:ext>
            </a:extLst>
          </p:cNvPr>
          <p:cNvSpPr/>
          <p:nvPr/>
        </p:nvSpPr>
        <p:spPr>
          <a:xfrm>
            <a:off x="7315202" y="0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4" name="Paralelogramo 43">
            <a:extLst>
              <a:ext uri="{FF2B5EF4-FFF2-40B4-BE49-F238E27FC236}">
                <a16:creationId xmlns:a16="http://schemas.microsoft.com/office/drawing/2014/main" id="{2DC98E61-047C-4E05-8CB0-A5D287C3E046}"/>
              </a:ext>
            </a:extLst>
          </p:cNvPr>
          <p:cNvSpPr/>
          <p:nvPr/>
        </p:nvSpPr>
        <p:spPr>
          <a:xfrm>
            <a:off x="6626774" y="583324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5" name="Paralelogramo 44">
            <a:extLst>
              <a:ext uri="{FF2B5EF4-FFF2-40B4-BE49-F238E27FC236}">
                <a16:creationId xmlns:a16="http://schemas.microsoft.com/office/drawing/2014/main" id="{961CEEBB-B80F-4B8B-9DB4-075DC0233A8D}"/>
              </a:ext>
            </a:extLst>
          </p:cNvPr>
          <p:cNvSpPr/>
          <p:nvPr/>
        </p:nvSpPr>
        <p:spPr>
          <a:xfrm>
            <a:off x="7987862" y="677917"/>
            <a:ext cx="1556055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6" name="Paralelogramo 45">
            <a:extLst>
              <a:ext uri="{FF2B5EF4-FFF2-40B4-BE49-F238E27FC236}">
                <a16:creationId xmlns:a16="http://schemas.microsoft.com/office/drawing/2014/main" id="{6C5F5009-B157-41B6-B384-F00BB0E1E6E7}"/>
              </a:ext>
            </a:extLst>
          </p:cNvPr>
          <p:cNvSpPr/>
          <p:nvPr/>
        </p:nvSpPr>
        <p:spPr>
          <a:xfrm>
            <a:off x="7525409" y="1287519"/>
            <a:ext cx="860796" cy="572814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7" name="Paralelogramo 46">
            <a:extLst>
              <a:ext uri="{FF2B5EF4-FFF2-40B4-BE49-F238E27FC236}">
                <a16:creationId xmlns:a16="http://schemas.microsoft.com/office/drawing/2014/main" id="{0FA0E74D-2324-4496-AF5E-85FAABB108C3}"/>
              </a:ext>
            </a:extLst>
          </p:cNvPr>
          <p:cNvSpPr/>
          <p:nvPr/>
        </p:nvSpPr>
        <p:spPr>
          <a:xfrm>
            <a:off x="1371601" y="5186855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8" name="Paralelogramo 47">
            <a:extLst>
              <a:ext uri="{FF2B5EF4-FFF2-40B4-BE49-F238E27FC236}">
                <a16:creationId xmlns:a16="http://schemas.microsoft.com/office/drawing/2014/main" id="{F67B0173-FD98-466F-85E9-C0EE1B65A6AB}"/>
              </a:ext>
            </a:extLst>
          </p:cNvPr>
          <p:cNvSpPr/>
          <p:nvPr/>
        </p:nvSpPr>
        <p:spPr>
          <a:xfrm>
            <a:off x="662153" y="5759669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9" name="Paralelogramo 48">
            <a:extLst>
              <a:ext uri="{FF2B5EF4-FFF2-40B4-BE49-F238E27FC236}">
                <a16:creationId xmlns:a16="http://schemas.microsoft.com/office/drawing/2014/main" id="{21F3BB14-507B-4880-B7D5-7E24857CAFB3}"/>
              </a:ext>
            </a:extLst>
          </p:cNvPr>
          <p:cNvSpPr/>
          <p:nvPr/>
        </p:nvSpPr>
        <p:spPr>
          <a:xfrm>
            <a:off x="1802524" y="5948855"/>
            <a:ext cx="1556055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2918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2" name="Picture 4" descr="Imagem relacionada">
            <a:extLst>
              <a:ext uri="{FF2B5EF4-FFF2-40B4-BE49-F238E27FC236}">
                <a16:creationId xmlns:a16="http://schemas.microsoft.com/office/drawing/2014/main" id="{C757C89B-7FE2-40C3-8CA3-EF44441BD3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57"/>
          <a:stretch/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F2C12D9-26C3-4954-8F76-B99C61E37DDF}"/>
              </a:ext>
            </a:extLst>
          </p:cNvPr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EF8E442-7CD3-4D8E-ABF2-41861847A7ED}"/>
              </a:ext>
            </a:extLst>
          </p:cNvPr>
          <p:cNvSpPr/>
          <p:nvPr/>
        </p:nvSpPr>
        <p:spPr>
          <a:xfrm>
            <a:off x="915677" y="3273669"/>
            <a:ext cx="80746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36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Competição sadia entre as escolas</a:t>
            </a:r>
          </a:p>
        </p:txBody>
      </p:sp>
    </p:spTree>
    <p:extLst>
      <p:ext uri="{BB962C8B-B14F-4D97-AF65-F5344CB8AC3E}">
        <p14:creationId xmlns:p14="http://schemas.microsoft.com/office/powerpoint/2010/main" val="3225404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lipse 22">
            <a:extLst>
              <a:ext uri="{FF2B5EF4-FFF2-40B4-BE49-F238E27FC236}">
                <a16:creationId xmlns:a16="http://schemas.microsoft.com/office/drawing/2014/main" id="{B5A3DBB6-F4A5-4B26-8704-4E4147646FE6}"/>
              </a:ext>
            </a:extLst>
          </p:cNvPr>
          <p:cNvSpPr/>
          <p:nvPr/>
        </p:nvSpPr>
        <p:spPr>
          <a:xfrm>
            <a:off x="4126156" y="2227387"/>
            <a:ext cx="1653686" cy="153788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76200" cap="flat" cmpd="sng" algn="ctr">
            <a:solidFill>
              <a:schemeClr val="accent6"/>
            </a:solidFill>
            <a:prstDash val="solid"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7200" b="1" i="0" u="none" strike="noStrike" kern="0" spc="50" normalizeH="0" baseline="0" noProof="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uLnTx/>
                <a:uFillTx/>
                <a:latin typeface="Eras Bold ITC" panose="020B0907030504020204" pitchFamily="34" charset="0"/>
                <a:ea typeface="+mn-ea"/>
                <a:cs typeface="+mn-cs"/>
              </a:rPr>
              <a:t>N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E0CCE4E-78B5-4213-A8DC-3794D53EDE9C}"/>
              </a:ext>
            </a:extLst>
          </p:cNvPr>
          <p:cNvSpPr/>
          <p:nvPr/>
        </p:nvSpPr>
        <p:spPr>
          <a:xfrm>
            <a:off x="3477275" y="3845169"/>
            <a:ext cx="29514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48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NITCOIN</a:t>
            </a:r>
          </a:p>
        </p:txBody>
      </p:sp>
      <p:sp>
        <p:nvSpPr>
          <p:cNvPr id="43" name="Paralelogramo 42">
            <a:extLst>
              <a:ext uri="{FF2B5EF4-FFF2-40B4-BE49-F238E27FC236}">
                <a16:creationId xmlns:a16="http://schemas.microsoft.com/office/drawing/2014/main" id="{4A62FFBE-3401-4321-8632-BCBFE1D79046}"/>
              </a:ext>
            </a:extLst>
          </p:cNvPr>
          <p:cNvSpPr/>
          <p:nvPr/>
        </p:nvSpPr>
        <p:spPr>
          <a:xfrm>
            <a:off x="7315202" y="0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4" name="Paralelogramo 43">
            <a:extLst>
              <a:ext uri="{FF2B5EF4-FFF2-40B4-BE49-F238E27FC236}">
                <a16:creationId xmlns:a16="http://schemas.microsoft.com/office/drawing/2014/main" id="{2DC98E61-047C-4E05-8CB0-A5D287C3E046}"/>
              </a:ext>
            </a:extLst>
          </p:cNvPr>
          <p:cNvSpPr/>
          <p:nvPr/>
        </p:nvSpPr>
        <p:spPr>
          <a:xfrm>
            <a:off x="6626774" y="583324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5" name="Paralelogramo 44">
            <a:extLst>
              <a:ext uri="{FF2B5EF4-FFF2-40B4-BE49-F238E27FC236}">
                <a16:creationId xmlns:a16="http://schemas.microsoft.com/office/drawing/2014/main" id="{961CEEBB-B80F-4B8B-9DB4-075DC0233A8D}"/>
              </a:ext>
            </a:extLst>
          </p:cNvPr>
          <p:cNvSpPr/>
          <p:nvPr/>
        </p:nvSpPr>
        <p:spPr>
          <a:xfrm>
            <a:off x="7987862" y="677917"/>
            <a:ext cx="1556055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6" name="Paralelogramo 45">
            <a:extLst>
              <a:ext uri="{FF2B5EF4-FFF2-40B4-BE49-F238E27FC236}">
                <a16:creationId xmlns:a16="http://schemas.microsoft.com/office/drawing/2014/main" id="{6C5F5009-B157-41B6-B384-F00BB0E1E6E7}"/>
              </a:ext>
            </a:extLst>
          </p:cNvPr>
          <p:cNvSpPr/>
          <p:nvPr/>
        </p:nvSpPr>
        <p:spPr>
          <a:xfrm>
            <a:off x="7525409" y="1287519"/>
            <a:ext cx="860796" cy="572814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7" name="Paralelogramo 46">
            <a:extLst>
              <a:ext uri="{FF2B5EF4-FFF2-40B4-BE49-F238E27FC236}">
                <a16:creationId xmlns:a16="http://schemas.microsoft.com/office/drawing/2014/main" id="{0FA0E74D-2324-4496-AF5E-85FAABB108C3}"/>
              </a:ext>
            </a:extLst>
          </p:cNvPr>
          <p:cNvSpPr/>
          <p:nvPr/>
        </p:nvSpPr>
        <p:spPr>
          <a:xfrm>
            <a:off x="1371601" y="5186855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8" name="Paralelogramo 47">
            <a:extLst>
              <a:ext uri="{FF2B5EF4-FFF2-40B4-BE49-F238E27FC236}">
                <a16:creationId xmlns:a16="http://schemas.microsoft.com/office/drawing/2014/main" id="{F67B0173-FD98-466F-85E9-C0EE1B65A6AB}"/>
              </a:ext>
            </a:extLst>
          </p:cNvPr>
          <p:cNvSpPr/>
          <p:nvPr/>
        </p:nvSpPr>
        <p:spPr>
          <a:xfrm>
            <a:off x="662153" y="5759669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9" name="Paralelogramo 48">
            <a:extLst>
              <a:ext uri="{FF2B5EF4-FFF2-40B4-BE49-F238E27FC236}">
                <a16:creationId xmlns:a16="http://schemas.microsoft.com/office/drawing/2014/main" id="{21F3BB14-507B-4880-B7D5-7E24857CAFB3}"/>
              </a:ext>
            </a:extLst>
          </p:cNvPr>
          <p:cNvSpPr/>
          <p:nvPr/>
        </p:nvSpPr>
        <p:spPr>
          <a:xfrm>
            <a:off x="1802524" y="5948855"/>
            <a:ext cx="1556055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0223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7F18755-0249-49CE-BA86-2C231ECC0360}"/>
              </a:ext>
            </a:extLst>
          </p:cNvPr>
          <p:cNvSpPr/>
          <p:nvPr/>
        </p:nvSpPr>
        <p:spPr>
          <a:xfrm>
            <a:off x="0" y="0"/>
            <a:ext cx="9918701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172" name="Picture 4" descr="Imagem relacionada">
            <a:extLst>
              <a:ext uri="{FF2B5EF4-FFF2-40B4-BE49-F238E27FC236}">
                <a16:creationId xmlns:a16="http://schemas.microsoft.com/office/drawing/2014/main" id="{E482591C-392E-42CC-A09D-D2C5D4708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00"/>
            <a:ext cx="9918701" cy="55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9260DB0-7306-43E0-BE27-CB33C84DB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6661" y="1987279"/>
            <a:ext cx="702128" cy="66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340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579E5629-495D-45D3-A733-D33096CA0BF4}"/>
              </a:ext>
            </a:extLst>
          </p:cNvPr>
          <p:cNvSpPr/>
          <p:nvPr/>
        </p:nvSpPr>
        <p:spPr>
          <a:xfrm>
            <a:off x="2813049" y="5759230"/>
            <a:ext cx="42799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800" b="1" dirty="0"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Eras Demi ITC" panose="020B0805030504020804" pitchFamily="34" charset="0"/>
              </a:rPr>
              <a:t>OBRIGADO!</a:t>
            </a:r>
          </a:p>
        </p:txBody>
      </p:sp>
      <p:pic>
        <p:nvPicPr>
          <p:cNvPr id="6146" name="Picture 2" descr="Resultado de imagem para ALUNO NITEROI">
            <a:extLst>
              <a:ext uri="{FF2B5EF4-FFF2-40B4-BE49-F238E27FC236}">
                <a16:creationId xmlns:a16="http://schemas.microsoft.com/office/drawing/2014/main" id="{278FDB17-59F1-4E14-851E-097376BDB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906001" cy="5572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401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557D886-C3CC-4A2D-A25C-D02F7674C59C}"/>
              </a:ext>
            </a:extLst>
          </p:cNvPr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292" name="Picture 4" descr="Resultado de imagem para ANGRY STUDENT">
            <a:extLst>
              <a:ext uri="{FF2B5EF4-FFF2-40B4-BE49-F238E27FC236}">
                <a16:creationId xmlns:a16="http://schemas.microsoft.com/office/drawing/2014/main" id="{CE8E859F-2DD9-4365-8A1B-A6E3C5E16E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300"/>
            <a:ext cx="9906000" cy="66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5508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D7824AC-C01D-41A5-9A63-7158FA66D0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51" t="29943" r="28333" b="41339"/>
          <a:stretch/>
        </p:blipFill>
        <p:spPr>
          <a:xfrm>
            <a:off x="0" y="1587500"/>
            <a:ext cx="9891486" cy="35814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A8F889B-A9A0-4284-B83E-3FF70DCE1C85}"/>
              </a:ext>
            </a:extLst>
          </p:cNvPr>
          <p:cNvSpPr/>
          <p:nvPr/>
        </p:nvSpPr>
        <p:spPr>
          <a:xfrm>
            <a:off x="8062686" y="2311400"/>
            <a:ext cx="1828800" cy="273050"/>
          </a:xfrm>
          <a:prstGeom prst="rect">
            <a:avLst/>
          </a:prstGeom>
          <a:solidFill>
            <a:schemeClr val="accent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E1B6073-A001-4132-AC4D-87B6331A4876}"/>
              </a:ext>
            </a:extLst>
          </p:cNvPr>
          <p:cNvSpPr/>
          <p:nvPr/>
        </p:nvSpPr>
        <p:spPr>
          <a:xfrm>
            <a:off x="0" y="2641600"/>
            <a:ext cx="9891486" cy="273050"/>
          </a:xfrm>
          <a:prstGeom prst="rect">
            <a:avLst/>
          </a:prstGeom>
          <a:solidFill>
            <a:schemeClr val="accent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A8CFC87-7754-4143-8EA4-C996B1999D04}"/>
              </a:ext>
            </a:extLst>
          </p:cNvPr>
          <p:cNvSpPr/>
          <p:nvPr/>
        </p:nvSpPr>
        <p:spPr>
          <a:xfrm>
            <a:off x="14514" y="2952750"/>
            <a:ext cx="6183086" cy="273050"/>
          </a:xfrm>
          <a:prstGeom prst="rect">
            <a:avLst/>
          </a:prstGeom>
          <a:solidFill>
            <a:schemeClr val="accent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A9041BA-B95E-474F-9B83-C477DFD3BE22}"/>
              </a:ext>
            </a:extLst>
          </p:cNvPr>
          <p:cNvSpPr txBox="1"/>
          <p:nvPr/>
        </p:nvSpPr>
        <p:spPr>
          <a:xfrm>
            <a:off x="14514" y="6117193"/>
            <a:ext cx="9876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Fonte: OSTI, Andreia. Contexto familiar e o desempenho de estudantes de uma escola no interior de São Paulo. ETD - Educação Temática Digital, Campinas, SP, v. 18, n. 2, abr./jun. 2016. ISSN 1676-2592. Disponível em: http://dx.doi.org/10.20396/etd.v18i2.8637508.</a:t>
            </a:r>
          </a:p>
        </p:txBody>
      </p:sp>
    </p:spTree>
    <p:extLst>
      <p:ext uri="{BB962C8B-B14F-4D97-AF65-F5344CB8AC3E}">
        <p14:creationId xmlns:p14="http://schemas.microsoft.com/office/powerpoint/2010/main" val="476807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2D08A95F-D39B-478E-BB16-7FCA6048AB62}"/>
              </a:ext>
            </a:extLst>
          </p:cNvPr>
          <p:cNvSpPr/>
          <p:nvPr/>
        </p:nvSpPr>
        <p:spPr>
          <a:xfrm>
            <a:off x="5664204" y="1716872"/>
            <a:ext cx="3606800" cy="2911315"/>
          </a:xfrm>
          <a:prstGeom prst="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050" name="Picture 2" descr="Resultado de imagem para ESTUDANTES NITEROI">
            <a:extLst>
              <a:ext uri="{FF2B5EF4-FFF2-40B4-BE49-F238E27FC236}">
                <a16:creationId xmlns:a16="http://schemas.microsoft.com/office/drawing/2014/main" id="{A5FF564E-4AE6-45D3-A4A0-853943111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"/>
          <a:stretch/>
        </p:blipFill>
        <p:spPr bwMode="auto">
          <a:xfrm>
            <a:off x="0" y="1478596"/>
            <a:ext cx="4953000" cy="39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72CC3150-CC42-4F01-9EFC-84DE5006EFA6}"/>
              </a:ext>
            </a:extLst>
          </p:cNvPr>
          <p:cNvSpPr/>
          <p:nvPr/>
        </p:nvSpPr>
        <p:spPr>
          <a:xfrm>
            <a:off x="-11378" y="0"/>
            <a:ext cx="4964378" cy="6858000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F46975EF-B806-4993-88F9-1F5CB986B40B}"/>
              </a:ext>
            </a:extLst>
          </p:cNvPr>
          <p:cNvSpPr/>
          <p:nvPr/>
        </p:nvSpPr>
        <p:spPr>
          <a:xfrm rot="18215035">
            <a:off x="5392971" y="2754221"/>
            <a:ext cx="18886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32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ESCOLA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01395E58-BA3B-4E88-9544-C2FB9251B4A3}"/>
              </a:ext>
            </a:extLst>
          </p:cNvPr>
          <p:cNvSpPr/>
          <p:nvPr/>
        </p:nvSpPr>
        <p:spPr>
          <a:xfrm rot="3505439">
            <a:off x="7662088" y="2702341"/>
            <a:ext cx="17700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32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ALUNO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3A6022BE-FFDA-4A1C-BF5F-F5F2A8C9A5C0}"/>
              </a:ext>
            </a:extLst>
          </p:cNvPr>
          <p:cNvSpPr/>
          <p:nvPr/>
        </p:nvSpPr>
        <p:spPr>
          <a:xfrm>
            <a:off x="5814747" y="4580397"/>
            <a:ext cx="330571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32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RESPONSÁVEL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626AE107-2935-4E84-B234-8123AD800693}"/>
              </a:ext>
            </a:extLst>
          </p:cNvPr>
          <p:cNvSpPr/>
          <p:nvPr/>
        </p:nvSpPr>
        <p:spPr>
          <a:xfrm>
            <a:off x="5500350" y="3409299"/>
            <a:ext cx="393450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>
              <a:defRPr/>
            </a:pPr>
            <a:r>
              <a:rPr lang="pt-BR" sz="20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Responsabilidade Compartilhada</a:t>
            </a:r>
          </a:p>
        </p:txBody>
      </p:sp>
    </p:spTree>
    <p:extLst>
      <p:ext uri="{BB962C8B-B14F-4D97-AF65-F5344CB8AC3E}">
        <p14:creationId xmlns:p14="http://schemas.microsoft.com/office/powerpoint/2010/main" val="446719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.ofluminense.com.br/sites/default/files/styles/image_660_440/public/ciep_2.jpg?itok=nym8MRX1">
            <a:extLst>
              <a:ext uri="{FF2B5EF4-FFF2-40B4-BE49-F238E27FC236}">
                <a16:creationId xmlns:a16="http://schemas.microsoft.com/office/drawing/2014/main" id="{0C7F5C6D-9562-4018-897E-0334CECF8D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"/>
          <a:stretch/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69547FD1-370D-4F93-ACD9-D4236CC91391}"/>
              </a:ext>
            </a:extLst>
          </p:cNvPr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accent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F8CC3B7F-8347-42AF-89F9-1A0B2C424F2A}"/>
              </a:ext>
            </a:extLst>
          </p:cNvPr>
          <p:cNvSpPr/>
          <p:nvPr/>
        </p:nvSpPr>
        <p:spPr>
          <a:xfrm>
            <a:off x="-12700" y="6488668"/>
            <a:ext cx="9918700" cy="369331"/>
          </a:xfrm>
          <a:prstGeom prst="rect">
            <a:avLst/>
          </a:pr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94B00BF-B611-4D8C-AB8B-BA39C71D148A}"/>
              </a:ext>
            </a:extLst>
          </p:cNvPr>
          <p:cNvSpPr/>
          <p:nvPr/>
        </p:nvSpPr>
        <p:spPr>
          <a:xfrm>
            <a:off x="4813300" y="6488668"/>
            <a:ext cx="49637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err="1">
                <a:latin typeface="Open Sans" panose="020B0606030504020204" pitchFamily="34" charset="0"/>
              </a:rPr>
              <a:t>Ciep</a:t>
            </a:r>
            <a:r>
              <a:rPr lang="pt-BR" b="1" dirty="0">
                <a:latin typeface="Open Sans" panose="020B0606030504020204" pitchFamily="34" charset="0"/>
              </a:rPr>
              <a:t> </a:t>
            </a:r>
            <a:r>
              <a:rPr lang="pt-BR" b="1" dirty="0" err="1">
                <a:latin typeface="Open Sans" panose="020B0606030504020204" pitchFamily="34" charset="0"/>
              </a:rPr>
              <a:t>Antinéia</a:t>
            </a:r>
            <a:r>
              <a:rPr lang="pt-BR" b="1" dirty="0">
                <a:latin typeface="Open Sans" panose="020B0606030504020204" pitchFamily="34" charset="0"/>
              </a:rPr>
              <a:t> Silveira Miranda - Caramujo</a:t>
            </a:r>
            <a:endParaRPr lang="pt-BR" b="1" dirty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E2A05C87-FB48-4BB8-83B6-C6242EF59FF4}"/>
              </a:ext>
            </a:extLst>
          </p:cNvPr>
          <p:cNvSpPr/>
          <p:nvPr/>
        </p:nvSpPr>
        <p:spPr>
          <a:xfrm>
            <a:off x="3993016" y="1543868"/>
            <a:ext cx="194155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23900" kern="0" dirty="0">
                <a:solidFill>
                  <a:prstClr val="white"/>
                </a:solidFill>
                <a:latin typeface="Arial Rounded MT Bold" panose="020F070403050403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35097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56F98CA-CF4C-4300-BD94-19F8D81E93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692"/>
          <a:stretch/>
        </p:blipFill>
        <p:spPr>
          <a:xfrm>
            <a:off x="4953000" y="3429000"/>
            <a:ext cx="4953000" cy="34290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68B507F-AC34-4AD9-AC69-C74B6B20DB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92"/>
          <a:stretch/>
        </p:blipFill>
        <p:spPr>
          <a:xfrm>
            <a:off x="4953000" y="0"/>
            <a:ext cx="4953000" cy="34290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2AEB9468-18C5-4035-8A23-3809DC047699}"/>
              </a:ext>
            </a:extLst>
          </p:cNvPr>
          <p:cNvSpPr/>
          <p:nvPr/>
        </p:nvSpPr>
        <p:spPr>
          <a:xfrm>
            <a:off x="225746" y="596037"/>
            <a:ext cx="197361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400">
              <a:defRPr/>
            </a:pPr>
            <a:r>
              <a:rPr lang="pt-BR" sz="32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Falta de: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DFF0DAF6-3E52-41DE-A051-62BCC157BA36}"/>
              </a:ext>
            </a:extLst>
          </p:cNvPr>
          <p:cNvSpPr/>
          <p:nvPr/>
        </p:nvSpPr>
        <p:spPr>
          <a:xfrm>
            <a:off x="1206116" y="2040952"/>
            <a:ext cx="24336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28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Informações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3814F700-B02B-44D3-85C1-9013B8CA0D07}"/>
              </a:ext>
            </a:extLst>
          </p:cNvPr>
          <p:cNvSpPr/>
          <p:nvPr/>
        </p:nvSpPr>
        <p:spPr>
          <a:xfrm>
            <a:off x="1708652" y="1373184"/>
            <a:ext cx="14285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28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Tempo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B8FE834B-8B09-4072-9995-047805B24132}"/>
              </a:ext>
            </a:extLst>
          </p:cNvPr>
          <p:cNvSpPr/>
          <p:nvPr/>
        </p:nvSpPr>
        <p:spPr>
          <a:xfrm>
            <a:off x="1029012" y="2705460"/>
            <a:ext cx="28007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28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Entendimento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A3CFCD0-9E31-4CB1-A7FD-A48255A092AA}"/>
              </a:ext>
            </a:extLst>
          </p:cNvPr>
          <p:cNvSpPr/>
          <p:nvPr/>
        </p:nvSpPr>
        <p:spPr>
          <a:xfrm>
            <a:off x="0" y="4594209"/>
            <a:ext cx="484590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>
              <a:defRPr/>
            </a:pPr>
            <a:r>
              <a:rPr lang="pt-BR" sz="28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Delegação de Responsabilidades</a:t>
            </a:r>
          </a:p>
        </p:txBody>
      </p:sp>
      <p:sp>
        <p:nvSpPr>
          <p:cNvPr id="20" name="Seta: para Baixo 19">
            <a:extLst>
              <a:ext uri="{FF2B5EF4-FFF2-40B4-BE49-F238E27FC236}">
                <a16:creationId xmlns:a16="http://schemas.microsoft.com/office/drawing/2014/main" id="{56829597-ADF9-466F-B6C8-DB770AE45FA5}"/>
              </a:ext>
            </a:extLst>
          </p:cNvPr>
          <p:cNvSpPr/>
          <p:nvPr/>
        </p:nvSpPr>
        <p:spPr>
          <a:xfrm>
            <a:off x="1981200" y="3530600"/>
            <a:ext cx="914400" cy="954107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2396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lipse 22">
            <a:extLst>
              <a:ext uri="{FF2B5EF4-FFF2-40B4-BE49-F238E27FC236}">
                <a16:creationId xmlns:a16="http://schemas.microsoft.com/office/drawing/2014/main" id="{B5A3DBB6-F4A5-4B26-8704-4E4147646FE6}"/>
              </a:ext>
            </a:extLst>
          </p:cNvPr>
          <p:cNvSpPr/>
          <p:nvPr/>
        </p:nvSpPr>
        <p:spPr>
          <a:xfrm>
            <a:off x="4126156" y="2227387"/>
            <a:ext cx="1653686" cy="153788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76200" cap="flat" cmpd="sng" algn="ctr">
            <a:solidFill>
              <a:schemeClr val="accent6"/>
            </a:solidFill>
            <a:prstDash val="solid"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7200" b="1" i="0" u="none" strike="noStrike" kern="0" spc="50" normalizeH="0" baseline="0" noProof="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uLnTx/>
                <a:uFillTx/>
                <a:latin typeface="Eras Bold ITC" panose="020B0907030504020204" pitchFamily="34" charset="0"/>
                <a:ea typeface="+mn-ea"/>
                <a:cs typeface="+mn-cs"/>
              </a:rPr>
              <a:t>N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E0CCE4E-78B5-4213-A8DC-3794D53EDE9C}"/>
              </a:ext>
            </a:extLst>
          </p:cNvPr>
          <p:cNvSpPr/>
          <p:nvPr/>
        </p:nvSpPr>
        <p:spPr>
          <a:xfrm>
            <a:off x="3477275" y="3845169"/>
            <a:ext cx="29514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4800" kern="0" dirty="0">
                <a:solidFill>
                  <a:prstClr val="white"/>
                </a:solidFill>
                <a:latin typeface="Eras Bold ITC" panose="020B0907030504020204" pitchFamily="34" charset="0"/>
              </a:rPr>
              <a:t>NITCOIN</a:t>
            </a:r>
          </a:p>
        </p:txBody>
      </p:sp>
      <p:sp>
        <p:nvSpPr>
          <p:cNvPr id="43" name="Paralelogramo 42">
            <a:extLst>
              <a:ext uri="{FF2B5EF4-FFF2-40B4-BE49-F238E27FC236}">
                <a16:creationId xmlns:a16="http://schemas.microsoft.com/office/drawing/2014/main" id="{4A62FFBE-3401-4321-8632-BCBFE1D79046}"/>
              </a:ext>
            </a:extLst>
          </p:cNvPr>
          <p:cNvSpPr/>
          <p:nvPr/>
        </p:nvSpPr>
        <p:spPr>
          <a:xfrm>
            <a:off x="7315202" y="0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4" name="Paralelogramo 43">
            <a:extLst>
              <a:ext uri="{FF2B5EF4-FFF2-40B4-BE49-F238E27FC236}">
                <a16:creationId xmlns:a16="http://schemas.microsoft.com/office/drawing/2014/main" id="{2DC98E61-047C-4E05-8CB0-A5D287C3E046}"/>
              </a:ext>
            </a:extLst>
          </p:cNvPr>
          <p:cNvSpPr/>
          <p:nvPr/>
        </p:nvSpPr>
        <p:spPr>
          <a:xfrm>
            <a:off x="6626774" y="583324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5" name="Paralelogramo 44">
            <a:extLst>
              <a:ext uri="{FF2B5EF4-FFF2-40B4-BE49-F238E27FC236}">
                <a16:creationId xmlns:a16="http://schemas.microsoft.com/office/drawing/2014/main" id="{961CEEBB-B80F-4B8B-9DB4-075DC0233A8D}"/>
              </a:ext>
            </a:extLst>
          </p:cNvPr>
          <p:cNvSpPr/>
          <p:nvPr/>
        </p:nvSpPr>
        <p:spPr>
          <a:xfrm>
            <a:off x="7987862" y="677917"/>
            <a:ext cx="1556055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6" name="Paralelogramo 45">
            <a:extLst>
              <a:ext uri="{FF2B5EF4-FFF2-40B4-BE49-F238E27FC236}">
                <a16:creationId xmlns:a16="http://schemas.microsoft.com/office/drawing/2014/main" id="{6C5F5009-B157-41B6-B384-F00BB0E1E6E7}"/>
              </a:ext>
            </a:extLst>
          </p:cNvPr>
          <p:cNvSpPr/>
          <p:nvPr/>
        </p:nvSpPr>
        <p:spPr>
          <a:xfrm>
            <a:off x="7525409" y="1287519"/>
            <a:ext cx="860796" cy="572814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7" name="Paralelogramo 46">
            <a:extLst>
              <a:ext uri="{FF2B5EF4-FFF2-40B4-BE49-F238E27FC236}">
                <a16:creationId xmlns:a16="http://schemas.microsoft.com/office/drawing/2014/main" id="{0FA0E74D-2324-4496-AF5E-85FAABB108C3}"/>
              </a:ext>
            </a:extLst>
          </p:cNvPr>
          <p:cNvSpPr/>
          <p:nvPr/>
        </p:nvSpPr>
        <p:spPr>
          <a:xfrm>
            <a:off x="1371601" y="5186855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8" name="Paralelogramo 47">
            <a:extLst>
              <a:ext uri="{FF2B5EF4-FFF2-40B4-BE49-F238E27FC236}">
                <a16:creationId xmlns:a16="http://schemas.microsoft.com/office/drawing/2014/main" id="{F67B0173-FD98-466F-85E9-C0EE1B65A6AB}"/>
              </a:ext>
            </a:extLst>
          </p:cNvPr>
          <p:cNvSpPr/>
          <p:nvPr/>
        </p:nvSpPr>
        <p:spPr>
          <a:xfrm>
            <a:off x="662153" y="5759669"/>
            <a:ext cx="1986453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49" name="Paralelogramo 48">
            <a:extLst>
              <a:ext uri="{FF2B5EF4-FFF2-40B4-BE49-F238E27FC236}">
                <a16:creationId xmlns:a16="http://schemas.microsoft.com/office/drawing/2014/main" id="{21F3BB14-507B-4880-B7D5-7E24857CAFB3}"/>
              </a:ext>
            </a:extLst>
          </p:cNvPr>
          <p:cNvSpPr/>
          <p:nvPr/>
        </p:nvSpPr>
        <p:spPr>
          <a:xfrm>
            <a:off x="1802524" y="5948855"/>
            <a:ext cx="1556055" cy="909145"/>
          </a:xfrm>
          <a:prstGeom prst="parallelogram">
            <a:avLst>
              <a:gd name="adj" fmla="val 33514"/>
            </a:avLst>
          </a:prstGeom>
          <a:solidFill>
            <a:srgbClr val="FFC000">
              <a:alpha val="6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269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" name="Retângulo 8191">
            <a:extLst>
              <a:ext uri="{FF2B5EF4-FFF2-40B4-BE49-F238E27FC236}">
                <a16:creationId xmlns:a16="http://schemas.microsoft.com/office/drawing/2014/main" id="{D5B37482-D42E-45BF-9AA5-5CA30BF8A3AA}"/>
              </a:ext>
            </a:extLst>
          </p:cNvPr>
          <p:cNvSpPr/>
          <p:nvPr/>
        </p:nvSpPr>
        <p:spPr>
          <a:xfrm>
            <a:off x="0" y="0"/>
            <a:ext cx="9906000" cy="345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79" name="Group 124">
            <a:extLst>
              <a:ext uri="{FF2B5EF4-FFF2-40B4-BE49-F238E27FC236}">
                <a16:creationId xmlns:a16="http://schemas.microsoft.com/office/drawing/2014/main" id="{0D692288-55A0-4E54-AF99-8ADA27EAC8E9}"/>
              </a:ext>
            </a:extLst>
          </p:cNvPr>
          <p:cNvGrpSpPr/>
          <p:nvPr/>
        </p:nvGrpSpPr>
        <p:grpSpPr>
          <a:xfrm>
            <a:off x="279594" y="2628635"/>
            <a:ext cx="1647380" cy="1643842"/>
            <a:chOff x="1437462" y="2610442"/>
            <a:chExt cx="1834854" cy="1830914"/>
          </a:xfrm>
        </p:grpSpPr>
        <p:sp>
          <p:nvSpPr>
            <p:cNvPr id="80" name="Freeform 84">
              <a:extLst>
                <a:ext uri="{FF2B5EF4-FFF2-40B4-BE49-F238E27FC236}">
                  <a16:creationId xmlns:a16="http://schemas.microsoft.com/office/drawing/2014/main" id="{7E9E0129-620A-4893-AB79-231E05369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7462" y="2610442"/>
              <a:ext cx="1834854" cy="1830914"/>
            </a:xfrm>
            <a:custGeom>
              <a:avLst/>
              <a:gdLst>
                <a:gd name="T0" fmla="*/ 1172 w 1182"/>
                <a:gd name="T1" fmla="*/ 706 h 1179"/>
                <a:gd name="T2" fmla="*/ 1182 w 1182"/>
                <a:gd name="T3" fmla="*/ 619 h 1179"/>
                <a:gd name="T4" fmla="*/ 1082 w 1182"/>
                <a:gd name="T5" fmla="*/ 588 h 1179"/>
                <a:gd name="T6" fmla="*/ 1075 w 1182"/>
                <a:gd name="T7" fmla="*/ 511 h 1179"/>
                <a:gd name="T8" fmla="*/ 1168 w 1182"/>
                <a:gd name="T9" fmla="*/ 459 h 1179"/>
                <a:gd name="T10" fmla="*/ 1143 w 1182"/>
                <a:gd name="T11" fmla="*/ 377 h 1179"/>
                <a:gd name="T12" fmla="*/ 1038 w 1182"/>
                <a:gd name="T13" fmla="*/ 389 h 1179"/>
                <a:gd name="T14" fmla="*/ 999 w 1182"/>
                <a:gd name="T15" fmla="*/ 319 h 1179"/>
                <a:gd name="T16" fmla="*/ 1062 w 1182"/>
                <a:gd name="T17" fmla="*/ 234 h 1179"/>
                <a:gd name="T18" fmla="*/ 1006 w 1182"/>
                <a:gd name="T19" fmla="*/ 171 h 1179"/>
                <a:gd name="T20" fmla="*/ 916 w 1182"/>
                <a:gd name="T21" fmla="*/ 224 h 1179"/>
                <a:gd name="T22" fmla="*/ 850 w 1182"/>
                <a:gd name="T23" fmla="*/ 175 h 1179"/>
                <a:gd name="T24" fmla="*/ 873 w 1182"/>
                <a:gd name="T25" fmla="*/ 72 h 1179"/>
                <a:gd name="T26" fmla="*/ 797 w 1182"/>
                <a:gd name="T27" fmla="*/ 37 h 1179"/>
                <a:gd name="T28" fmla="*/ 735 w 1182"/>
                <a:gd name="T29" fmla="*/ 123 h 1179"/>
                <a:gd name="T30" fmla="*/ 654 w 1182"/>
                <a:gd name="T31" fmla="*/ 105 h 1179"/>
                <a:gd name="T32" fmla="*/ 633 w 1182"/>
                <a:gd name="T33" fmla="*/ 2 h 1179"/>
                <a:gd name="T34" fmla="*/ 591 w 1182"/>
                <a:gd name="T35" fmla="*/ 0 h 1179"/>
                <a:gd name="T36" fmla="*/ 549 w 1182"/>
                <a:gd name="T37" fmla="*/ 2 h 1179"/>
                <a:gd name="T38" fmla="*/ 528 w 1182"/>
                <a:gd name="T39" fmla="*/ 105 h 1179"/>
                <a:gd name="T40" fmla="*/ 447 w 1182"/>
                <a:gd name="T41" fmla="*/ 123 h 1179"/>
                <a:gd name="T42" fmla="*/ 386 w 1182"/>
                <a:gd name="T43" fmla="*/ 37 h 1179"/>
                <a:gd name="T44" fmla="*/ 310 w 1182"/>
                <a:gd name="T45" fmla="*/ 72 h 1179"/>
                <a:gd name="T46" fmla="*/ 333 w 1182"/>
                <a:gd name="T47" fmla="*/ 175 h 1179"/>
                <a:gd name="T48" fmla="*/ 267 w 1182"/>
                <a:gd name="T49" fmla="*/ 224 h 1179"/>
                <a:gd name="T50" fmla="*/ 176 w 1182"/>
                <a:gd name="T51" fmla="*/ 171 h 1179"/>
                <a:gd name="T52" fmla="*/ 120 w 1182"/>
                <a:gd name="T53" fmla="*/ 234 h 1179"/>
                <a:gd name="T54" fmla="*/ 183 w 1182"/>
                <a:gd name="T55" fmla="*/ 319 h 1179"/>
                <a:gd name="T56" fmla="*/ 144 w 1182"/>
                <a:gd name="T57" fmla="*/ 389 h 1179"/>
                <a:gd name="T58" fmla="*/ 40 w 1182"/>
                <a:gd name="T59" fmla="*/ 377 h 1179"/>
                <a:gd name="T60" fmla="*/ 14 w 1182"/>
                <a:gd name="T61" fmla="*/ 459 h 1179"/>
                <a:gd name="T62" fmla="*/ 107 w 1182"/>
                <a:gd name="T63" fmla="*/ 511 h 1179"/>
                <a:gd name="T64" fmla="*/ 100 w 1182"/>
                <a:gd name="T65" fmla="*/ 588 h 1179"/>
                <a:gd name="T66" fmla="*/ 0 w 1182"/>
                <a:gd name="T67" fmla="*/ 619 h 1179"/>
                <a:gd name="T68" fmla="*/ 10 w 1182"/>
                <a:gd name="T69" fmla="*/ 706 h 1179"/>
                <a:gd name="T70" fmla="*/ 116 w 1182"/>
                <a:gd name="T71" fmla="*/ 716 h 1179"/>
                <a:gd name="T72" fmla="*/ 140 w 1182"/>
                <a:gd name="T73" fmla="*/ 786 h 1179"/>
                <a:gd name="T74" fmla="*/ 61 w 1182"/>
                <a:gd name="T75" fmla="*/ 856 h 1179"/>
                <a:gd name="T76" fmla="*/ 107 w 1182"/>
                <a:gd name="T77" fmla="*/ 932 h 1179"/>
                <a:gd name="T78" fmla="*/ 207 w 1182"/>
                <a:gd name="T79" fmla="*/ 898 h 1179"/>
                <a:gd name="T80" fmla="*/ 256 w 1182"/>
                <a:gd name="T81" fmla="*/ 951 h 1179"/>
                <a:gd name="T82" fmla="*/ 212 w 1182"/>
                <a:gd name="T83" fmla="*/ 1047 h 1179"/>
                <a:gd name="T84" fmla="*/ 285 w 1182"/>
                <a:gd name="T85" fmla="*/ 1099 h 1179"/>
                <a:gd name="T86" fmla="*/ 363 w 1182"/>
                <a:gd name="T87" fmla="*/ 1027 h 1179"/>
                <a:gd name="T88" fmla="*/ 427 w 1182"/>
                <a:gd name="T89" fmla="*/ 1055 h 1179"/>
                <a:gd name="T90" fmla="*/ 426 w 1182"/>
                <a:gd name="T91" fmla="*/ 1161 h 1179"/>
                <a:gd name="T92" fmla="*/ 514 w 1182"/>
                <a:gd name="T93" fmla="*/ 1179 h 1179"/>
                <a:gd name="T94" fmla="*/ 557 w 1182"/>
                <a:gd name="T95" fmla="*/ 1082 h 1179"/>
                <a:gd name="T96" fmla="*/ 591 w 1182"/>
                <a:gd name="T97" fmla="*/ 1083 h 1179"/>
                <a:gd name="T98" fmla="*/ 626 w 1182"/>
                <a:gd name="T99" fmla="*/ 1082 h 1179"/>
                <a:gd name="T100" fmla="*/ 668 w 1182"/>
                <a:gd name="T101" fmla="*/ 1179 h 1179"/>
                <a:gd name="T102" fmla="*/ 756 w 1182"/>
                <a:gd name="T103" fmla="*/ 1161 h 1179"/>
                <a:gd name="T104" fmla="*/ 755 w 1182"/>
                <a:gd name="T105" fmla="*/ 1055 h 1179"/>
                <a:gd name="T106" fmla="*/ 819 w 1182"/>
                <a:gd name="T107" fmla="*/ 1027 h 1179"/>
                <a:gd name="T108" fmla="*/ 897 w 1182"/>
                <a:gd name="T109" fmla="*/ 1099 h 1179"/>
                <a:gd name="T110" fmla="*/ 970 w 1182"/>
                <a:gd name="T111" fmla="*/ 1047 h 1179"/>
                <a:gd name="T112" fmla="*/ 927 w 1182"/>
                <a:gd name="T113" fmla="*/ 951 h 1179"/>
                <a:gd name="T114" fmla="*/ 975 w 1182"/>
                <a:gd name="T115" fmla="*/ 898 h 1179"/>
                <a:gd name="T116" fmla="*/ 1076 w 1182"/>
                <a:gd name="T117" fmla="*/ 932 h 1179"/>
                <a:gd name="T118" fmla="*/ 1121 w 1182"/>
                <a:gd name="T119" fmla="*/ 856 h 1179"/>
                <a:gd name="T120" fmla="*/ 1042 w 1182"/>
                <a:gd name="T121" fmla="*/ 786 h 1179"/>
                <a:gd name="T122" fmla="*/ 1066 w 1182"/>
                <a:gd name="T123" fmla="*/ 716 h 1179"/>
                <a:gd name="T124" fmla="*/ 1172 w 1182"/>
                <a:gd name="T125" fmla="*/ 706 h 1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82" h="1179">
                  <a:moveTo>
                    <a:pt x="1172" y="706"/>
                  </a:moveTo>
                  <a:cubicBezTo>
                    <a:pt x="1177" y="678"/>
                    <a:pt x="1181" y="649"/>
                    <a:pt x="1182" y="619"/>
                  </a:cubicBezTo>
                  <a:cubicBezTo>
                    <a:pt x="1082" y="588"/>
                    <a:pt x="1082" y="588"/>
                    <a:pt x="1082" y="588"/>
                  </a:cubicBezTo>
                  <a:cubicBezTo>
                    <a:pt x="1082" y="562"/>
                    <a:pt x="1080" y="536"/>
                    <a:pt x="1075" y="511"/>
                  </a:cubicBezTo>
                  <a:cubicBezTo>
                    <a:pt x="1168" y="459"/>
                    <a:pt x="1168" y="459"/>
                    <a:pt x="1168" y="459"/>
                  </a:cubicBezTo>
                  <a:cubicBezTo>
                    <a:pt x="1161" y="431"/>
                    <a:pt x="1153" y="403"/>
                    <a:pt x="1143" y="377"/>
                  </a:cubicBezTo>
                  <a:cubicBezTo>
                    <a:pt x="1038" y="389"/>
                    <a:pt x="1038" y="389"/>
                    <a:pt x="1038" y="389"/>
                  </a:cubicBezTo>
                  <a:cubicBezTo>
                    <a:pt x="1027" y="364"/>
                    <a:pt x="1014" y="341"/>
                    <a:pt x="999" y="319"/>
                  </a:cubicBezTo>
                  <a:cubicBezTo>
                    <a:pt x="1062" y="234"/>
                    <a:pt x="1062" y="234"/>
                    <a:pt x="1062" y="234"/>
                  </a:cubicBezTo>
                  <a:cubicBezTo>
                    <a:pt x="1045" y="211"/>
                    <a:pt x="1026" y="190"/>
                    <a:pt x="1006" y="171"/>
                  </a:cubicBezTo>
                  <a:cubicBezTo>
                    <a:pt x="916" y="224"/>
                    <a:pt x="916" y="224"/>
                    <a:pt x="916" y="224"/>
                  </a:cubicBezTo>
                  <a:cubicBezTo>
                    <a:pt x="895" y="206"/>
                    <a:pt x="873" y="189"/>
                    <a:pt x="850" y="175"/>
                  </a:cubicBezTo>
                  <a:cubicBezTo>
                    <a:pt x="873" y="72"/>
                    <a:pt x="873" y="72"/>
                    <a:pt x="873" y="72"/>
                  </a:cubicBezTo>
                  <a:cubicBezTo>
                    <a:pt x="848" y="58"/>
                    <a:pt x="823" y="47"/>
                    <a:pt x="797" y="37"/>
                  </a:cubicBezTo>
                  <a:cubicBezTo>
                    <a:pt x="735" y="123"/>
                    <a:pt x="735" y="123"/>
                    <a:pt x="735" y="123"/>
                  </a:cubicBezTo>
                  <a:cubicBezTo>
                    <a:pt x="709" y="115"/>
                    <a:pt x="682" y="109"/>
                    <a:pt x="654" y="105"/>
                  </a:cubicBezTo>
                  <a:cubicBezTo>
                    <a:pt x="633" y="2"/>
                    <a:pt x="633" y="2"/>
                    <a:pt x="633" y="2"/>
                  </a:cubicBezTo>
                  <a:cubicBezTo>
                    <a:pt x="619" y="1"/>
                    <a:pt x="605" y="0"/>
                    <a:pt x="591" y="0"/>
                  </a:cubicBezTo>
                  <a:cubicBezTo>
                    <a:pt x="577" y="0"/>
                    <a:pt x="563" y="1"/>
                    <a:pt x="549" y="2"/>
                  </a:cubicBezTo>
                  <a:cubicBezTo>
                    <a:pt x="528" y="105"/>
                    <a:pt x="528" y="105"/>
                    <a:pt x="528" y="105"/>
                  </a:cubicBezTo>
                  <a:cubicBezTo>
                    <a:pt x="500" y="109"/>
                    <a:pt x="473" y="115"/>
                    <a:pt x="447" y="123"/>
                  </a:cubicBezTo>
                  <a:cubicBezTo>
                    <a:pt x="386" y="37"/>
                    <a:pt x="386" y="37"/>
                    <a:pt x="386" y="37"/>
                  </a:cubicBezTo>
                  <a:cubicBezTo>
                    <a:pt x="359" y="47"/>
                    <a:pt x="334" y="58"/>
                    <a:pt x="310" y="72"/>
                  </a:cubicBezTo>
                  <a:cubicBezTo>
                    <a:pt x="333" y="175"/>
                    <a:pt x="333" y="175"/>
                    <a:pt x="333" y="175"/>
                  </a:cubicBezTo>
                  <a:cubicBezTo>
                    <a:pt x="309" y="189"/>
                    <a:pt x="287" y="206"/>
                    <a:pt x="267" y="224"/>
                  </a:cubicBezTo>
                  <a:cubicBezTo>
                    <a:pt x="176" y="171"/>
                    <a:pt x="176" y="171"/>
                    <a:pt x="176" y="171"/>
                  </a:cubicBezTo>
                  <a:cubicBezTo>
                    <a:pt x="156" y="190"/>
                    <a:pt x="137" y="211"/>
                    <a:pt x="120" y="234"/>
                  </a:cubicBezTo>
                  <a:cubicBezTo>
                    <a:pt x="183" y="319"/>
                    <a:pt x="183" y="319"/>
                    <a:pt x="183" y="319"/>
                  </a:cubicBezTo>
                  <a:cubicBezTo>
                    <a:pt x="168" y="341"/>
                    <a:pt x="155" y="364"/>
                    <a:pt x="144" y="389"/>
                  </a:cubicBezTo>
                  <a:cubicBezTo>
                    <a:pt x="40" y="377"/>
                    <a:pt x="40" y="377"/>
                    <a:pt x="40" y="377"/>
                  </a:cubicBezTo>
                  <a:cubicBezTo>
                    <a:pt x="29" y="403"/>
                    <a:pt x="21" y="431"/>
                    <a:pt x="14" y="459"/>
                  </a:cubicBezTo>
                  <a:cubicBezTo>
                    <a:pt x="107" y="511"/>
                    <a:pt x="107" y="511"/>
                    <a:pt x="107" y="511"/>
                  </a:cubicBezTo>
                  <a:cubicBezTo>
                    <a:pt x="103" y="536"/>
                    <a:pt x="100" y="562"/>
                    <a:pt x="100" y="588"/>
                  </a:cubicBezTo>
                  <a:cubicBezTo>
                    <a:pt x="0" y="619"/>
                    <a:pt x="0" y="619"/>
                    <a:pt x="0" y="619"/>
                  </a:cubicBezTo>
                  <a:cubicBezTo>
                    <a:pt x="1" y="649"/>
                    <a:pt x="5" y="678"/>
                    <a:pt x="10" y="706"/>
                  </a:cubicBezTo>
                  <a:cubicBezTo>
                    <a:pt x="116" y="716"/>
                    <a:pt x="116" y="716"/>
                    <a:pt x="116" y="716"/>
                  </a:cubicBezTo>
                  <a:cubicBezTo>
                    <a:pt x="122" y="740"/>
                    <a:pt x="130" y="764"/>
                    <a:pt x="140" y="786"/>
                  </a:cubicBezTo>
                  <a:cubicBezTo>
                    <a:pt x="61" y="856"/>
                    <a:pt x="61" y="856"/>
                    <a:pt x="61" y="856"/>
                  </a:cubicBezTo>
                  <a:cubicBezTo>
                    <a:pt x="74" y="883"/>
                    <a:pt x="90" y="908"/>
                    <a:pt x="107" y="932"/>
                  </a:cubicBezTo>
                  <a:cubicBezTo>
                    <a:pt x="207" y="898"/>
                    <a:pt x="207" y="898"/>
                    <a:pt x="207" y="898"/>
                  </a:cubicBezTo>
                  <a:cubicBezTo>
                    <a:pt x="222" y="917"/>
                    <a:pt x="238" y="934"/>
                    <a:pt x="256" y="951"/>
                  </a:cubicBezTo>
                  <a:cubicBezTo>
                    <a:pt x="212" y="1047"/>
                    <a:pt x="212" y="1047"/>
                    <a:pt x="212" y="1047"/>
                  </a:cubicBezTo>
                  <a:cubicBezTo>
                    <a:pt x="235" y="1066"/>
                    <a:pt x="259" y="1083"/>
                    <a:pt x="285" y="1099"/>
                  </a:cubicBezTo>
                  <a:cubicBezTo>
                    <a:pt x="363" y="1027"/>
                    <a:pt x="363" y="1027"/>
                    <a:pt x="363" y="1027"/>
                  </a:cubicBezTo>
                  <a:cubicBezTo>
                    <a:pt x="384" y="1038"/>
                    <a:pt x="405" y="1047"/>
                    <a:pt x="427" y="1055"/>
                  </a:cubicBezTo>
                  <a:cubicBezTo>
                    <a:pt x="426" y="1161"/>
                    <a:pt x="426" y="1161"/>
                    <a:pt x="426" y="1161"/>
                  </a:cubicBezTo>
                  <a:cubicBezTo>
                    <a:pt x="455" y="1169"/>
                    <a:pt x="484" y="1175"/>
                    <a:pt x="514" y="1179"/>
                  </a:cubicBezTo>
                  <a:cubicBezTo>
                    <a:pt x="557" y="1082"/>
                    <a:pt x="557" y="1082"/>
                    <a:pt x="557" y="1082"/>
                  </a:cubicBezTo>
                  <a:cubicBezTo>
                    <a:pt x="568" y="1083"/>
                    <a:pt x="580" y="1083"/>
                    <a:pt x="591" y="1083"/>
                  </a:cubicBezTo>
                  <a:cubicBezTo>
                    <a:pt x="603" y="1083"/>
                    <a:pt x="614" y="1083"/>
                    <a:pt x="626" y="1082"/>
                  </a:cubicBezTo>
                  <a:cubicBezTo>
                    <a:pt x="668" y="1179"/>
                    <a:pt x="668" y="1179"/>
                    <a:pt x="668" y="1179"/>
                  </a:cubicBezTo>
                  <a:cubicBezTo>
                    <a:pt x="698" y="1175"/>
                    <a:pt x="728" y="1169"/>
                    <a:pt x="756" y="1161"/>
                  </a:cubicBezTo>
                  <a:cubicBezTo>
                    <a:pt x="755" y="1055"/>
                    <a:pt x="755" y="1055"/>
                    <a:pt x="755" y="1055"/>
                  </a:cubicBezTo>
                  <a:cubicBezTo>
                    <a:pt x="777" y="1047"/>
                    <a:pt x="799" y="1038"/>
                    <a:pt x="819" y="1027"/>
                  </a:cubicBezTo>
                  <a:cubicBezTo>
                    <a:pt x="897" y="1099"/>
                    <a:pt x="897" y="1099"/>
                    <a:pt x="897" y="1099"/>
                  </a:cubicBezTo>
                  <a:cubicBezTo>
                    <a:pt x="923" y="1083"/>
                    <a:pt x="947" y="1066"/>
                    <a:pt x="970" y="1047"/>
                  </a:cubicBezTo>
                  <a:cubicBezTo>
                    <a:pt x="927" y="951"/>
                    <a:pt x="927" y="951"/>
                    <a:pt x="927" y="951"/>
                  </a:cubicBezTo>
                  <a:cubicBezTo>
                    <a:pt x="944" y="934"/>
                    <a:pt x="960" y="917"/>
                    <a:pt x="975" y="898"/>
                  </a:cubicBezTo>
                  <a:cubicBezTo>
                    <a:pt x="1076" y="932"/>
                    <a:pt x="1076" y="932"/>
                    <a:pt x="1076" y="932"/>
                  </a:cubicBezTo>
                  <a:cubicBezTo>
                    <a:pt x="1093" y="908"/>
                    <a:pt x="1108" y="883"/>
                    <a:pt x="1121" y="856"/>
                  </a:cubicBezTo>
                  <a:cubicBezTo>
                    <a:pt x="1042" y="786"/>
                    <a:pt x="1042" y="786"/>
                    <a:pt x="1042" y="786"/>
                  </a:cubicBezTo>
                  <a:cubicBezTo>
                    <a:pt x="1052" y="764"/>
                    <a:pt x="1060" y="740"/>
                    <a:pt x="1066" y="716"/>
                  </a:cubicBezTo>
                  <a:lnTo>
                    <a:pt x="1172" y="706"/>
                  </a:lnTo>
                  <a:close/>
                </a:path>
              </a:pathLst>
            </a:custGeom>
            <a:solidFill>
              <a:srgbClr val="016AA3"/>
            </a:solidFill>
            <a:ln>
              <a:noFill/>
            </a:ln>
            <a:effectLst>
              <a:outerShdw blurRad="50800" dist="25400" dir="10800000" algn="r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81" name="Oval 87">
              <a:extLst>
                <a:ext uri="{FF2B5EF4-FFF2-40B4-BE49-F238E27FC236}">
                  <a16:creationId xmlns:a16="http://schemas.microsoft.com/office/drawing/2014/main" id="{9DB36276-7C29-4EB4-B431-905EF12DFA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0450" y="2882255"/>
              <a:ext cx="1288877" cy="1287287"/>
            </a:xfrm>
            <a:prstGeom prst="ellipse">
              <a:avLst/>
            </a:prstGeom>
            <a:solidFill>
              <a:srgbClr val="015685"/>
            </a:solidFill>
            <a:ln>
              <a:noFill/>
            </a:ln>
            <a:effectLst/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82" name="Oval 87">
              <a:extLst>
                <a:ext uri="{FF2B5EF4-FFF2-40B4-BE49-F238E27FC236}">
                  <a16:creationId xmlns:a16="http://schemas.microsoft.com/office/drawing/2014/main" id="{E93F963C-001A-4DCF-B980-FDA426A928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5" y="2993961"/>
              <a:ext cx="1065187" cy="1063874"/>
            </a:xfrm>
            <a:prstGeom prst="ellipse">
              <a:avLst/>
            </a:prstGeom>
            <a:solidFill>
              <a:sysClr val="window" lastClr="FFFF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</p:grpSp>
      <p:sp>
        <p:nvSpPr>
          <p:cNvPr id="83" name="Arc 125">
            <a:extLst>
              <a:ext uri="{FF2B5EF4-FFF2-40B4-BE49-F238E27FC236}">
                <a16:creationId xmlns:a16="http://schemas.microsoft.com/office/drawing/2014/main" id="{5F3E024C-A506-4574-BC68-30D256A2F6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70" y="2426807"/>
            <a:ext cx="2050029" cy="2047500"/>
          </a:xfrm>
          <a:prstGeom prst="arc">
            <a:avLst>
              <a:gd name="adj1" fmla="val 13742682"/>
              <a:gd name="adj2" fmla="val 18423165"/>
            </a:avLst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429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6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grpSp>
        <p:nvGrpSpPr>
          <p:cNvPr id="84" name="Group 126">
            <a:extLst>
              <a:ext uri="{FF2B5EF4-FFF2-40B4-BE49-F238E27FC236}">
                <a16:creationId xmlns:a16="http://schemas.microsoft.com/office/drawing/2014/main" id="{B290279F-E1A7-40D2-9889-582D2AAD8B09}"/>
              </a:ext>
            </a:extLst>
          </p:cNvPr>
          <p:cNvGrpSpPr/>
          <p:nvPr/>
        </p:nvGrpSpPr>
        <p:grpSpPr>
          <a:xfrm>
            <a:off x="1448802" y="2628636"/>
            <a:ext cx="1647380" cy="1643842"/>
            <a:chOff x="1437463" y="2610443"/>
            <a:chExt cx="1834855" cy="1830914"/>
          </a:xfrm>
        </p:grpSpPr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B7FA6408-44FC-49BA-B068-BEB8164204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7463" y="2610443"/>
              <a:ext cx="1834855" cy="1830914"/>
            </a:xfrm>
            <a:custGeom>
              <a:avLst/>
              <a:gdLst>
                <a:gd name="T0" fmla="*/ 1172 w 1182"/>
                <a:gd name="T1" fmla="*/ 706 h 1179"/>
                <a:gd name="T2" fmla="*/ 1182 w 1182"/>
                <a:gd name="T3" fmla="*/ 619 h 1179"/>
                <a:gd name="T4" fmla="*/ 1082 w 1182"/>
                <a:gd name="T5" fmla="*/ 588 h 1179"/>
                <a:gd name="T6" fmla="*/ 1075 w 1182"/>
                <a:gd name="T7" fmla="*/ 511 h 1179"/>
                <a:gd name="T8" fmla="*/ 1168 w 1182"/>
                <a:gd name="T9" fmla="*/ 459 h 1179"/>
                <a:gd name="T10" fmla="*/ 1143 w 1182"/>
                <a:gd name="T11" fmla="*/ 377 h 1179"/>
                <a:gd name="T12" fmla="*/ 1038 w 1182"/>
                <a:gd name="T13" fmla="*/ 389 h 1179"/>
                <a:gd name="T14" fmla="*/ 999 w 1182"/>
                <a:gd name="T15" fmla="*/ 319 h 1179"/>
                <a:gd name="T16" fmla="*/ 1062 w 1182"/>
                <a:gd name="T17" fmla="*/ 234 h 1179"/>
                <a:gd name="T18" fmla="*/ 1006 w 1182"/>
                <a:gd name="T19" fmla="*/ 171 h 1179"/>
                <a:gd name="T20" fmla="*/ 916 w 1182"/>
                <a:gd name="T21" fmla="*/ 224 h 1179"/>
                <a:gd name="T22" fmla="*/ 850 w 1182"/>
                <a:gd name="T23" fmla="*/ 175 h 1179"/>
                <a:gd name="T24" fmla="*/ 873 w 1182"/>
                <a:gd name="T25" fmla="*/ 72 h 1179"/>
                <a:gd name="T26" fmla="*/ 797 w 1182"/>
                <a:gd name="T27" fmla="*/ 37 h 1179"/>
                <a:gd name="T28" fmla="*/ 735 w 1182"/>
                <a:gd name="T29" fmla="*/ 123 h 1179"/>
                <a:gd name="T30" fmla="*/ 654 w 1182"/>
                <a:gd name="T31" fmla="*/ 105 h 1179"/>
                <a:gd name="T32" fmla="*/ 633 w 1182"/>
                <a:gd name="T33" fmla="*/ 2 h 1179"/>
                <a:gd name="T34" fmla="*/ 591 w 1182"/>
                <a:gd name="T35" fmla="*/ 0 h 1179"/>
                <a:gd name="T36" fmla="*/ 549 w 1182"/>
                <a:gd name="T37" fmla="*/ 2 h 1179"/>
                <a:gd name="T38" fmla="*/ 528 w 1182"/>
                <a:gd name="T39" fmla="*/ 105 h 1179"/>
                <a:gd name="T40" fmla="*/ 447 w 1182"/>
                <a:gd name="T41" fmla="*/ 123 h 1179"/>
                <a:gd name="T42" fmla="*/ 386 w 1182"/>
                <a:gd name="T43" fmla="*/ 37 h 1179"/>
                <a:gd name="T44" fmla="*/ 310 w 1182"/>
                <a:gd name="T45" fmla="*/ 72 h 1179"/>
                <a:gd name="T46" fmla="*/ 333 w 1182"/>
                <a:gd name="T47" fmla="*/ 175 h 1179"/>
                <a:gd name="T48" fmla="*/ 267 w 1182"/>
                <a:gd name="T49" fmla="*/ 224 h 1179"/>
                <a:gd name="T50" fmla="*/ 176 w 1182"/>
                <a:gd name="T51" fmla="*/ 171 h 1179"/>
                <a:gd name="T52" fmla="*/ 120 w 1182"/>
                <a:gd name="T53" fmla="*/ 234 h 1179"/>
                <a:gd name="T54" fmla="*/ 183 w 1182"/>
                <a:gd name="T55" fmla="*/ 319 h 1179"/>
                <a:gd name="T56" fmla="*/ 144 w 1182"/>
                <a:gd name="T57" fmla="*/ 389 h 1179"/>
                <a:gd name="T58" fmla="*/ 40 w 1182"/>
                <a:gd name="T59" fmla="*/ 377 h 1179"/>
                <a:gd name="T60" fmla="*/ 14 w 1182"/>
                <a:gd name="T61" fmla="*/ 459 h 1179"/>
                <a:gd name="T62" fmla="*/ 107 w 1182"/>
                <a:gd name="T63" fmla="*/ 511 h 1179"/>
                <a:gd name="T64" fmla="*/ 100 w 1182"/>
                <a:gd name="T65" fmla="*/ 588 h 1179"/>
                <a:gd name="T66" fmla="*/ 0 w 1182"/>
                <a:gd name="T67" fmla="*/ 619 h 1179"/>
                <a:gd name="T68" fmla="*/ 10 w 1182"/>
                <a:gd name="T69" fmla="*/ 706 h 1179"/>
                <a:gd name="T70" fmla="*/ 116 w 1182"/>
                <a:gd name="T71" fmla="*/ 716 h 1179"/>
                <a:gd name="T72" fmla="*/ 140 w 1182"/>
                <a:gd name="T73" fmla="*/ 786 h 1179"/>
                <a:gd name="T74" fmla="*/ 61 w 1182"/>
                <a:gd name="T75" fmla="*/ 856 h 1179"/>
                <a:gd name="T76" fmla="*/ 107 w 1182"/>
                <a:gd name="T77" fmla="*/ 932 h 1179"/>
                <a:gd name="T78" fmla="*/ 207 w 1182"/>
                <a:gd name="T79" fmla="*/ 898 h 1179"/>
                <a:gd name="T80" fmla="*/ 256 w 1182"/>
                <a:gd name="T81" fmla="*/ 951 h 1179"/>
                <a:gd name="T82" fmla="*/ 212 w 1182"/>
                <a:gd name="T83" fmla="*/ 1047 h 1179"/>
                <a:gd name="T84" fmla="*/ 285 w 1182"/>
                <a:gd name="T85" fmla="*/ 1099 h 1179"/>
                <a:gd name="T86" fmla="*/ 363 w 1182"/>
                <a:gd name="T87" fmla="*/ 1027 h 1179"/>
                <a:gd name="T88" fmla="*/ 427 w 1182"/>
                <a:gd name="T89" fmla="*/ 1055 h 1179"/>
                <a:gd name="T90" fmla="*/ 426 w 1182"/>
                <a:gd name="T91" fmla="*/ 1161 h 1179"/>
                <a:gd name="T92" fmla="*/ 514 w 1182"/>
                <a:gd name="T93" fmla="*/ 1179 h 1179"/>
                <a:gd name="T94" fmla="*/ 557 w 1182"/>
                <a:gd name="T95" fmla="*/ 1082 h 1179"/>
                <a:gd name="T96" fmla="*/ 591 w 1182"/>
                <a:gd name="T97" fmla="*/ 1083 h 1179"/>
                <a:gd name="T98" fmla="*/ 626 w 1182"/>
                <a:gd name="T99" fmla="*/ 1082 h 1179"/>
                <a:gd name="T100" fmla="*/ 668 w 1182"/>
                <a:gd name="T101" fmla="*/ 1179 h 1179"/>
                <a:gd name="T102" fmla="*/ 756 w 1182"/>
                <a:gd name="T103" fmla="*/ 1161 h 1179"/>
                <a:gd name="T104" fmla="*/ 755 w 1182"/>
                <a:gd name="T105" fmla="*/ 1055 h 1179"/>
                <a:gd name="T106" fmla="*/ 819 w 1182"/>
                <a:gd name="T107" fmla="*/ 1027 h 1179"/>
                <a:gd name="T108" fmla="*/ 897 w 1182"/>
                <a:gd name="T109" fmla="*/ 1099 h 1179"/>
                <a:gd name="T110" fmla="*/ 970 w 1182"/>
                <a:gd name="T111" fmla="*/ 1047 h 1179"/>
                <a:gd name="T112" fmla="*/ 927 w 1182"/>
                <a:gd name="T113" fmla="*/ 951 h 1179"/>
                <a:gd name="T114" fmla="*/ 975 w 1182"/>
                <a:gd name="T115" fmla="*/ 898 h 1179"/>
                <a:gd name="T116" fmla="*/ 1076 w 1182"/>
                <a:gd name="T117" fmla="*/ 932 h 1179"/>
                <a:gd name="T118" fmla="*/ 1121 w 1182"/>
                <a:gd name="T119" fmla="*/ 856 h 1179"/>
                <a:gd name="T120" fmla="*/ 1042 w 1182"/>
                <a:gd name="T121" fmla="*/ 786 h 1179"/>
                <a:gd name="T122" fmla="*/ 1066 w 1182"/>
                <a:gd name="T123" fmla="*/ 716 h 1179"/>
                <a:gd name="T124" fmla="*/ 1172 w 1182"/>
                <a:gd name="T125" fmla="*/ 706 h 1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82" h="1179">
                  <a:moveTo>
                    <a:pt x="1172" y="706"/>
                  </a:moveTo>
                  <a:cubicBezTo>
                    <a:pt x="1177" y="678"/>
                    <a:pt x="1181" y="649"/>
                    <a:pt x="1182" y="619"/>
                  </a:cubicBezTo>
                  <a:cubicBezTo>
                    <a:pt x="1082" y="588"/>
                    <a:pt x="1082" y="588"/>
                    <a:pt x="1082" y="588"/>
                  </a:cubicBezTo>
                  <a:cubicBezTo>
                    <a:pt x="1082" y="562"/>
                    <a:pt x="1080" y="536"/>
                    <a:pt x="1075" y="511"/>
                  </a:cubicBezTo>
                  <a:cubicBezTo>
                    <a:pt x="1168" y="459"/>
                    <a:pt x="1168" y="459"/>
                    <a:pt x="1168" y="459"/>
                  </a:cubicBezTo>
                  <a:cubicBezTo>
                    <a:pt x="1161" y="431"/>
                    <a:pt x="1153" y="403"/>
                    <a:pt x="1143" y="377"/>
                  </a:cubicBezTo>
                  <a:cubicBezTo>
                    <a:pt x="1038" y="389"/>
                    <a:pt x="1038" y="389"/>
                    <a:pt x="1038" y="389"/>
                  </a:cubicBezTo>
                  <a:cubicBezTo>
                    <a:pt x="1027" y="364"/>
                    <a:pt x="1014" y="341"/>
                    <a:pt x="999" y="319"/>
                  </a:cubicBezTo>
                  <a:cubicBezTo>
                    <a:pt x="1062" y="234"/>
                    <a:pt x="1062" y="234"/>
                    <a:pt x="1062" y="234"/>
                  </a:cubicBezTo>
                  <a:cubicBezTo>
                    <a:pt x="1045" y="211"/>
                    <a:pt x="1026" y="190"/>
                    <a:pt x="1006" y="171"/>
                  </a:cubicBezTo>
                  <a:cubicBezTo>
                    <a:pt x="916" y="224"/>
                    <a:pt x="916" y="224"/>
                    <a:pt x="916" y="224"/>
                  </a:cubicBezTo>
                  <a:cubicBezTo>
                    <a:pt x="895" y="206"/>
                    <a:pt x="873" y="189"/>
                    <a:pt x="850" y="175"/>
                  </a:cubicBezTo>
                  <a:cubicBezTo>
                    <a:pt x="873" y="72"/>
                    <a:pt x="873" y="72"/>
                    <a:pt x="873" y="72"/>
                  </a:cubicBezTo>
                  <a:cubicBezTo>
                    <a:pt x="848" y="58"/>
                    <a:pt x="823" y="47"/>
                    <a:pt x="797" y="37"/>
                  </a:cubicBezTo>
                  <a:cubicBezTo>
                    <a:pt x="735" y="123"/>
                    <a:pt x="735" y="123"/>
                    <a:pt x="735" y="123"/>
                  </a:cubicBezTo>
                  <a:cubicBezTo>
                    <a:pt x="709" y="115"/>
                    <a:pt x="682" y="109"/>
                    <a:pt x="654" y="105"/>
                  </a:cubicBezTo>
                  <a:cubicBezTo>
                    <a:pt x="633" y="2"/>
                    <a:pt x="633" y="2"/>
                    <a:pt x="633" y="2"/>
                  </a:cubicBezTo>
                  <a:cubicBezTo>
                    <a:pt x="619" y="1"/>
                    <a:pt x="605" y="0"/>
                    <a:pt x="591" y="0"/>
                  </a:cubicBezTo>
                  <a:cubicBezTo>
                    <a:pt x="577" y="0"/>
                    <a:pt x="563" y="1"/>
                    <a:pt x="549" y="2"/>
                  </a:cubicBezTo>
                  <a:cubicBezTo>
                    <a:pt x="528" y="105"/>
                    <a:pt x="528" y="105"/>
                    <a:pt x="528" y="105"/>
                  </a:cubicBezTo>
                  <a:cubicBezTo>
                    <a:pt x="500" y="109"/>
                    <a:pt x="473" y="115"/>
                    <a:pt x="447" y="123"/>
                  </a:cubicBezTo>
                  <a:cubicBezTo>
                    <a:pt x="386" y="37"/>
                    <a:pt x="386" y="37"/>
                    <a:pt x="386" y="37"/>
                  </a:cubicBezTo>
                  <a:cubicBezTo>
                    <a:pt x="359" y="47"/>
                    <a:pt x="334" y="58"/>
                    <a:pt x="310" y="72"/>
                  </a:cubicBezTo>
                  <a:cubicBezTo>
                    <a:pt x="333" y="175"/>
                    <a:pt x="333" y="175"/>
                    <a:pt x="333" y="175"/>
                  </a:cubicBezTo>
                  <a:cubicBezTo>
                    <a:pt x="309" y="189"/>
                    <a:pt x="287" y="206"/>
                    <a:pt x="267" y="224"/>
                  </a:cubicBezTo>
                  <a:cubicBezTo>
                    <a:pt x="176" y="171"/>
                    <a:pt x="176" y="171"/>
                    <a:pt x="176" y="171"/>
                  </a:cubicBezTo>
                  <a:cubicBezTo>
                    <a:pt x="156" y="190"/>
                    <a:pt x="137" y="211"/>
                    <a:pt x="120" y="234"/>
                  </a:cubicBezTo>
                  <a:cubicBezTo>
                    <a:pt x="183" y="319"/>
                    <a:pt x="183" y="319"/>
                    <a:pt x="183" y="319"/>
                  </a:cubicBezTo>
                  <a:cubicBezTo>
                    <a:pt x="168" y="341"/>
                    <a:pt x="155" y="364"/>
                    <a:pt x="144" y="389"/>
                  </a:cubicBezTo>
                  <a:cubicBezTo>
                    <a:pt x="40" y="377"/>
                    <a:pt x="40" y="377"/>
                    <a:pt x="40" y="377"/>
                  </a:cubicBezTo>
                  <a:cubicBezTo>
                    <a:pt x="29" y="403"/>
                    <a:pt x="21" y="431"/>
                    <a:pt x="14" y="459"/>
                  </a:cubicBezTo>
                  <a:cubicBezTo>
                    <a:pt x="107" y="511"/>
                    <a:pt x="107" y="511"/>
                    <a:pt x="107" y="511"/>
                  </a:cubicBezTo>
                  <a:cubicBezTo>
                    <a:pt x="103" y="536"/>
                    <a:pt x="100" y="562"/>
                    <a:pt x="100" y="588"/>
                  </a:cubicBezTo>
                  <a:cubicBezTo>
                    <a:pt x="0" y="619"/>
                    <a:pt x="0" y="619"/>
                    <a:pt x="0" y="619"/>
                  </a:cubicBezTo>
                  <a:cubicBezTo>
                    <a:pt x="1" y="649"/>
                    <a:pt x="5" y="678"/>
                    <a:pt x="10" y="706"/>
                  </a:cubicBezTo>
                  <a:cubicBezTo>
                    <a:pt x="116" y="716"/>
                    <a:pt x="116" y="716"/>
                    <a:pt x="116" y="716"/>
                  </a:cubicBezTo>
                  <a:cubicBezTo>
                    <a:pt x="122" y="740"/>
                    <a:pt x="130" y="764"/>
                    <a:pt x="140" y="786"/>
                  </a:cubicBezTo>
                  <a:cubicBezTo>
                    <a:pt x="61" y="856"/>
                    <a:pt x="61" y="856"/>
                    <a:pt x="61" y="856"/>
                  </a:cubicBezTo>
                  <a:cubicBezTo>
                    <a:pt x="74" y="883"/>
                    <a:pt x="90" y="908"/>
                    <a:pt x="107" y="932"/>
                  </a:cubicBezTo>
                  <a:cubicBezTo>
                    <a:pt x="207" y="898"/>
                    <a:pt x="207" y="898"/>
                    <a:pt x="207" y="898"/>
                  </a:cubicBezTo>
                  <a:cubicBezTo>
                    <a:pt x="222" y="917"/>
                    <a:pt x="238" y="934"/>
                    <a:pt x="256" y="951"/>
                  </a:cubicBezTo>
                  <a:cubicBezTo>
                    <a:pt x="212" y="1047"/>
                    <a:pt x="212" y="1047"/>
                    <a:pt x="212" y="1047"/>
                  </a:cubicBezTo>
                  <a:cubicBezTo>
                    <a:pt x="235" y="1066"/>
                    <a:pt x="259" y="1083"/>
                    <a:pt x="285" y="1099"/>
                  </a:cubicBezTo>
                  <a:cubicBezTo>
                    <a:pt x="363" y="1027"/>
                    <a:pt x="363" y="1027"/>
                    <a:pt x="363" y="1027"/>
                  </a:cubicBezTo>
                  <a:cubicBezTo>
                    <a:pt x="384" y="1038"/>
                    <a:pt x="405" y="1047"/>
                    <a:pt x="427" y="1055"/>
                  </a:cubicBezTo>
                  <a:cubicBezTo>
                    <a:pt x="426" y="1161"/>
                    <a:pt x="426" y="1161"/>
                    <a:pt x="426" y="1161"/>
                  </a:cubicBezTo>
                  <a:cubicBezTo>
                    <a:pt x="455" y="1169"/>
                    <a:pt x="484" y="1175"/>
                    <a:pt x="514" y="1179"/>
                  </a:cubicBezTo>
                  <a:cubicBezTo>
                    <a:pt x="557" y="1082"/>
                    <a:pt x="557" y="1082"/>
                    <a:pt x="557" y="1082"/>
                  </a:cubicBezTo>
                  <a:cubicBezTo>
                    <a:pt x="568" y="1083"/>
                    <a:pt x="580" y="1083"/>
                    <a:pt x="591" y="1083"/>
                  </a:cubicBezTo>
                  <a:cubicBezTo>
                    <a:pt x="603" y="1083"/>
                    <a:pt x="614" y="1083"/>
                    <a:pt x="626" y="1082"/>
                  </a:cubicBezTo>
                  <a:cubicBezTo>
                    <a:pt x="668" y="1179"/>
                    <a:pt x="668" y="1179"/>
                    <a:pt x="668" y="1179"/>
                  </a:cubicBezTo>
                  <a:cubicBezTo>
                    <a:pt x="698" y="1175"/>
                    <a:pt x="728" y="1169"/>
                    <a:pt x="756" y="1161"/>
                  </a:cubicBezTo>
                  <a:cubicBezTo>
                    <a:pt x="755" y="1055"/>
                    <a:pt x="755" y="1055"/>
                    <a:pt x="755" y="1055"/>
                  </a:cubicBezTo>
                  <a:cubicBezTo>
                    <a:pt x="777" y="1047"/>
                    <a:pt x="799" y="1038"/>
                    <a:pt x="819" y="1027"/>
                  </a:cubicBezTo>
                  <a:cubicBezTo>
                    <a:pt x="897" y="1099"/>
                    <a:pt x="897" y="1099"/>
                    <a:pt x="897" y="1099"/>
                  </a:cubicBezTo>
                  <a:cubicBezTo>
                    <a:pt x="923" y="1083"/>
                    <a:pt x="947" y="1066"/>
                    <a:pt x="970" y="1047"/>
                  </a:cubicBezTo>
                  <a:cubicBezTo>
                    <a:pt x="927" y="951"/>
                    <a:pt x="927" y="951"/>
                    <a:pt x="927" y="951"/>
                  </a:cubicBezTo>
                  <a:cubicBezTo>
                    <a:pt x="944" y="934"/>
                    <a:pt x="960" y="917"/>
                    <a:pt x="975" y="898"/>
                  </a:cubicBezTo>
                  <a:cubicBezTo>
                    <a:pt x="1076" y="932"/>
                    <a:pt x="1076" y="932"/>
                    <a:pt x="1076" y="932"/>
                  </a:cubicBezTo>
                  <a:cubicBezTo>
                    <a:pt x="1093" y="908"/>
                    <a:pt x="1108" y="883"/>
                    <a:pt x="1121" y="856"/>
                  </a:cubicBezTo>
                  <a:cubicBezTo>
                    <a:pt x="1042" y="786"/>
                    <a:pt x="1042" y="786"/>
                    <a:pt x="1042" y="786"/>
                  </a:cubicBezTo>
                  <a:cubicBezTo>
                    <a:pt x="1052" y="764"/>
                    <a:pt x="1060" y="740"/>
                    <a:pt x="1066" y="716"/>
                  </a:cubicBezTo>
                  <a:lnTo>
                    <a:pt x="1172" y="706"/>
                  </a:lnTo>
                  <a:close/>
                </a:path>
              </a:pathLst>
            </a:custGeom>
            <a:solidFill>
              <a:srgbClr val="46B688"/>
            </a:solidFill>
            <a:ln>
              <a:noFill/>
            </a:ln>
            <a:effectLst>
              <a:outerShdw blurRad="50800" dist="25400" dir="10800000" algn="r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86" name="Oval 87">
              <a:extLst>
                <a:ext uri="{FF2B5EF4-FFF2-40B4-BE49-F238E27FC236}">
                  <a16:creationId xmlns:a16="http://schemas.microsoft.com/office/drawing/2014/main" id="{26C03E51-3632-4C10-BFFC-B215BBC44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0450" y="2882256"/>
              <a:ext cx="1288877" cy="1287287"/>
            </a:xfrm>
            <a:prstGeom prst="ellipse">
              <a:avLst/>
            </a:prstGeom>
            <a:solidFill>
              <a:srgbClr val="38906C"/>
            </a:solidFill>
            <a:ln>
              <a:noFill/>
            </a:ln>
            <a:effectLst/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87" name="Oval 87">
              <a:extLst>
                <a:ext uri="{FF2B5EF4-FFF2-40B4-BE49-F238E27FC236}">
                  <a16:creationId xmlns:a16="http://schemas.microsoft.com/office/drawing/2014/main" id="{7C54DC06-9F26-40BE-A77F-B6F315D54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5" y="2993961"/>
              <a:ext cx="1065187" cy="1063874"/>
            </a:xfrm>
            <a:prstGeom prst="ellipse">
              <a:avLst/>
            </a:prstGeom>
            <a:solidFill>
              <a:sysClr val="window" lastClr="FFFF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</p:grpSp>
      <p:grpSp>
        <p:nvGrpSpPr>
          <p:cNvPr id="88" name="Group 127">
            <a:extLst>
              <a:ext uri="{FF2B5EF4-FFF2-40B4-BE49-F238E27FC236}">
                <a16:creationId xmlns:a16="http://schemas.microsoft.com/office/drawing/2014/main" id="{CB82A47B-0356-4307-B3C5-7CADB70B189D}"/>
              </a:ext>
            </a:extLst>
          </p:cNvPr>
          <p:cNvGrpSpPr/>
          <p:nvPr/>
        </p:nvGrpSpPr>
        <p:grpSpPr>
          <a:xfrm>
            <a:off x="2618009" y="2628635"/>
            <a:ext cx="1647380" cy="1643842"/>
            <a:chOff x="1437462" y="2610442"/>
            <a:chExt cx="1834854" cy="1830914"/>
          </a:xfrm>
        </p:grpSpPr>
        <p:sp>
          <p:nvSpPr>
            <p:cNvPr id="89" name="Freeform 84">
              <a:extLst>
                <a:ext uri="{FF2B5EF4-FFF2-40B4-BE49-F238E27FC236}">
                  <a16:creationId xmlns:a16="http://schemas.microsoft.com/office/drawing/2014/main" id="{0AB6E85E-8021-4A81-ACB7-13D96B28D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7462" y="2610442"/>
              <a:ext cx="1834854" cy="1830914"/>
            </a:xfrm>
            <a:custGeom>
              <a:avLst/>
              <a:gdLst>
                <a:gd name="T0" fmla="*/ 1172 w 1182"/>
                <a:gd name="T1" fmla="*/ 706 h 1179"/>
                <a:gd name="T2" fmla="*/ 1182 w 1182"/>
                <a:gd name="T3" fmla="*/ 619 h 1179"/>
                <a:gd name="T4" fmla="*/ 1082 w 1182"/>
                <a:gd name="T5" fmla="*/ 588 h 1179"/>
                <a:gd name="T6" fmla="*/ 1075 w 1182"/>
                <a:gd name="T7" fmla="*/ 511 h 1179"/>
                <a:gd name="T8" fmla="*/ 1168 w 1182"/>
                <a:gd name="T9" fmla="*/ 459 h 1179"/>
                <a:gd name="T10" fmla="*/ 1143 w 1182"/>
                <a:gd name="T11" fmla="*/ 377 h 1179"/>
                <a:gd name="T12" fmla="*/ 1038 w 1182"/>
                <a:gd name="T13" fmla="*/ 389 h 1179"/>
                <a:gd name="T14" fmla="*/ 999 w 1182"/>
                <a:gd name="T15" fmla="*/ 319 h 1179"/>
                <a:gd name="T16" fmla="*/ 1062 w 1182"/>
                <a:gd name="T17" fmla="*/ 234 h 1179"/>
                <a:gd name="T18" fmla="*/ 1006 w 1182"/>
                <a:gd name="T19" fmla="*/ 171 h 1179"/>
                <a:gd name="T20" fmla="*/ 916 w 1182"/>
                <a:gd name="T21" fmla="*/ 224 h 1179"/>
                <a:gd name="T22" fmla="*/ 850 w 1182"/>
                <a:gd name="T23" fmla="*/ 175 h 1179"/>
                <a:gd name="T24" fmla="*/ 873 w 1182"/>
                <a:gd name="T25" fmla="*/ 72 h 1179"/>
                <a:gd name="T26" fmla="*/ 797 w 1182"/>
                <a:gd name="T27" fmla="*/ 37 h 1179"/>
                <a:gd name="T28" fmla="*/ 735 w 1182"/>
                <a:gd name="T29" fmla="*/ 123 h 1179"/>
                <a:gd name="T30" fmla="*/ 654 w 1182"/>
                <a:gd name="T31" fmla="*/ 105 h 1179"/>
                <a:gd name="T32" fmla="*/ 633 w 1182"/>
                <a:gd name="T33" fmla="*/ 2 h 1179"/>
                <a:gd name="T34" fmla="*/ 591 w 1182"/>
                <a:gd name="T35" fmla="*/ 0 h 1179"/>
                <a:gd name="T36" fmla="*/ 549 w 1182"/>
                <a:gd name="T37" fmla="*/ 2 h 1179"/>
                <a:gd name="T38" fmla="*/ 528 w 1182"/>
                <a:gd name="T39" fmla="*/ 105 h 1179"/>
                <a:gd name="T40" fmla="*/ 447 w 1182"/>
                <a:gd name="T41" fmla="*/ 123 h 1179"/>
                <a:gd name="T42" fmla="*/ 386 w 1182"/>
                <a:gd name="T43" fmla="*/ 37 h 1179"/>
                <a:gd name="T44" fmla="*/ 310 w 1182"/>
                <a:gd name="T45" fmla="*/ 72 h 1179"/>
                <a:gd name="T46" fmla="*/ 333 w 1182"/>
                <a:gd name="T47" fmla="*/ 175 h 1179"/>
                <a:gd name="T48" fmla="*/ 267 w 1182"/>
                <a:gd name="T49" fmla="*/ 224 h 1179"/>
                <a:gd name="T50" fmla="*/ 176 w 1182"/>
                <a:gd name="T51" fmla="*/ 171 h 1179"/>
                <a:gd name="T52" fmla="*/ 120 w 1182"/>
                <a:gd name="T53" fmla="*/ 234 h 1179"/>
                <a:gd name="T54" fmla="*/ 183 w 1182"/>
                <a:gd name="T55" fmla="*/ 319 h 1179"/>
                <a:gd name="T56" fmla="*/ 144 w 1182"/>
                <a:gd name="T57" fmla="*/ 389 h 1179"/>
                <a:gd name="T58" fmla="*/ 40 w 1182"/>
                <a:gd name="T59" fmla="*/ 377 h 1179"/>
                <a:gd name="T60" fmla="*/ 14 w 1182"/>
                <a:gd name="T61" fmla="*/ 459 h 1179"/>
                <a:gd name="T62" fmla="*/ 107 w 1182"/>
                <a:gd name="T63" fmla="*/ 511 h 1179"/>
                <a:gd name="T64" fmla="*/ 100 w 1182"/>
                <a:gd name="T65" fmla="*/ 588 h 1179"/>
                <a:gd name="T66" fmla="*/ 0 w 1182"/>
                <a:gd name="T67" fmla="*/ 619 h 1179"/>
                <a:gd name="T68" fmla="*/ 10 w 1182"/>
                <a:gd name="T69" fmla="*/ 706 h 1179"/>
                <a:gd name="T70" fmla="*/ 116 w 1182"/>
                <a:gd name="T71" fmla="*/ 716 h 1179"/>
                <a:gd name="T72" fmla="*/ 140 w 1182"/>
                <a:gd name="T73" fmla="*/ 786 h 1179"/>
                <a:gd name="T74" fmla="*/ 61 w 1182"/>
                <a:gd name="T75" fmla="*/ 856 h 1179"/>
                <a:gd name="T76" fmla="*/ 107 w 1182"/>
                <a:gd name="T77" fmla="*/ 932 h 1179"/>
                <a:gd name="T78" fmla="*/ 207 w 1182"/>
                <a:gd name="T79" fmla="*/ 898 h 1179"/>
                <a:gd name="T80" fmla="*/ 256 w 1182"/>
                <a:gd name="T81" fmla="*/ 951 h 1179"/>
                <a:gd name="T82" fmla="*/ 212 w 1182"/>
                <a:gd name="T83" fmla="*/ 1047 h 1179"/>
                <a:gd name="T84" fmla="*/ 285 w 1182"/>
                <a:gd name="T85" fmla="*/ 1099 h 1179"/>
                <a:gd name="T86" fmla="*/ 363 w 1182"/>
                <a:gd name="T87" fmla="*/ 1027 h 1179"/>
                <a:gd name="T88" fmla="*/ 427 w 1182"/>
                <a:gd name="T89" fmla="*/ 1055 h 1179"/>
                <a:gd name="T90" fmla="*/ 426 w 1182"/>
                <a:gd name="T91" fmla="*/ 1161 h 1179"/>
                <a:gd name="T92" fmla="*/ 514 w 1182"/>
                <a:gd name="T93" fmla="*/ 1179 h 1179"/>
                <a:gd name="T94" fmla="*/ 557 w 1182"/>
                <a:gd name="T95" fmla="*/ 1082 h 1179"/>
                <a:gd name="T96" fmla="*/ 591 w 1182"/>
                <a:gd name="T97" fmla="*/ 1083 h 1179"/>
                <a:gd name="T98" fmla="*/ 626 w 1182"/>
                <a:gd name="T99" fmla="*/ 1082 h 1179"/>
                <a:gd name="T100" fmla="*/ 668 w 1182"/>
                <a:gd name="T101" fmla="*/ 1179 h 1179"/>
                <a:gd name="T102" fmla="*/ 756 w 1182"/>
                <a:gd name="T103" fmla="*/ 1161 h 1179"/>
                <a:gd name="T104" fmla="*/ 755 w 1182"/>
                <a:gd name="T105" fmla="*/ 1055 h 1179"/>
                <a:gd name="T106" fmla="*/ 819 w 1182"/>
                <a:gd name="T107" fmla="*/ 1027 h 1179"/>
                <a:gd name="T108" fmla="*/ 897 w 1182"/>
                <a:gd name="T109" fmla="*/ 1099 h 1179"/>
                <a:gd name="T110" fmla="*/ 970 w 1182"/>
                <a:gd name="T111" fmla="*/ 1047 h 1179"/>
                <a:gd name="T112" fmla="*/ 927 w 1182"/>
                <a:gd name="T113" fmla="*/ 951 h 1179"/>
                <a:gd name="T114" fmla="*/ 975 w 1182"/>
                <a:gd name="T115" fmla="*/ 898 h 1179"/>
                <a:gd name="T116" fmla="*/ 1076 w 1182"/>
                <a:gd name="T117" fmla="*/ 932 h 1179"/>
                <a:gd name="T118" fmla="*/ 1121 w 1182"/>
                <a:gd name="T119" fmla="*/ 856 h 1179"/>
                <a:gd name="T120" fmla="*/ 1042 w 1182"/>
                <a:gd name="T121" fmla="*/ 786 h 1179"/>
                <a:gd name="T122" fmla="*/ 1066 w 1182"/>
                <a:gd name="T123" fmla="*/ 716 h 1179"/>
                <a:gd name="T124" fmla="*/ 1172 w 1182"/>
                <a:gd name="T125" fmla="*/ 706 h 1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82" h="1179">
                  <a:moveTo>
                    <a:pt x="1172" y="706"/>
                  </a:moveTo>
                  <a:cubicBezTo>
                    <a:pt x="1177" y="678"/>
                    <a:pt x="1181" y="649"/>
                    <a:pt x="1182" y="619"/>
                  </a:cubicBezTo>
                  <a:cubicBezTo>
                    <a:pt x="1082" y="588"/>
                    <a:pt x="1082" y="588"/>
                    <a:pt x="1082" y="588"/>
                  </a:cubicBezTo>
                  <a:cubicBezTo>
                    <a:pt x="1082" y="562"/>
                    <a:pt x="1080" y="536"/>
                    <a:pt x="1075" y="511"/>
                  </a:cubicBezTo>
                  <a:cubicBezTo>
                    <a:pt x="1168" y="459"/>
                    <a:pt x="1168" y="459"/>
                    <a:pt x="1168" y="459"/>
                  </a:cubicBezTo>
                  <a:cubicBezTo>
                    <a:pt x="1161" y="431"/>
                    <a:pt x="1153" y="403"/>
                    <a:pt x="1143" y="377"/>
                  </a:cubicBezTo>
                  <a:cubicBezTo>
                    <a:pt x="1038" y="389"/>
                    <a:pt x="1038" y="389"/>
                    <a:pt x="1038" y="389"/>
                  </a:cubicBezTo>
                  <a:cubicBezTo>
                    <a:pt x="1027" y="364"/>
                    <a:pt x="1014" y="341"/>
                    <a:pt x="999" y="319"/>
                  </a:cubicBezTo>
                  <a:cubicBezTo>
                    <a:pt x="1062" y="234"/>
                    <a:pt x="1062" y="234"/>
                    <a:pt x="1062" y="234"/>
                  </a:cubicBezTo>
                  <a:cubicBezTo>
                    <a:pt x="1045" y="211"/>
                    <a:pt x="1026" y="190"/>
                    <a:pt x="1006" y="171"/>
                  </a:cubicBezTo>
                  <a:cubicBezTo>
                    <a:pt x="916" y="224"/>
                    <a:pt x="916" y="224"/>
                    <a:pt x="916" y="224"/>
                  </a:cubicBezTo>
                  <a:cubicBezTo>
                    <a:pt x="895" y="206"/>
                    <a:pt x="873" y="189"/>
                    <a:pt x="850" y="175"/>
                  </a:cubicBezTo>
                  <a:cubicBezTo>
                    <a:pt x="873" y="72"/>
                    <a:pt x="873" y="72"/>
                    <a:pt x="873" y="72"/>
                  </a:cubicBezTo>
                  <a:cubicBezTo>
                    <a:pt x="848" y="58"/>
                    <a:pt x="823" y="47"/>
                    <a:pt x="797" y="37"/>
                  </a:cubicBezTo>
                  <a:cubicBezTo>
                    <a:pt x="735" y="123"/>
                    <a:pt x="735" y="123"/>
                    <a:pt x="735" y="123"/>
                  </a:cubicBezTo>
                  <a:cubicBezTo>
                    <a:pt x="709" y="115"/>
                    <a:pt x="682" y="109"/>
                    <a:pt x="654" y="105"/>
                  </a:cubicBezTo>
                  <a:cubicBezTo>
                    <a:pt x="633" y="2"/>
                    <a:pt x="633" y="2"/>
                    <a:pt x="633" y="2"/>
                  </a:cubicBezTo>
                  <a:cubicBezTo>
                    <a:pt x="619" y="1"/>
                    <a:pt x="605" y="0"/>
                    <a:pt x="591" y="0"/>
                  </a:cubicBezTo>
                  <a:cubicBezTo>
                    <a:pt x="577" y="0"/>
                    <a:pt x="563" y="1"/>
                    <a:pt x="549" y="2"/>
                  </a:cubicBezTo>
                  <a:cubicBezTo>
                    <a:pt x="528" y="105"/>
                    <a:pt x="528" y="105"/>
                    <a:pt x="528" y="105"/>
                  </a:cubicBezTo>
                  <a:cubicBezTo>
                    <a:pt x="500" y="109"/>
                    <a:pt x="473" y="115"/>
                    <a:pt x="447" y="123"/>
                  </a:cubicBezTo>
                  <a:cubicBezTo>
                    <a:pt x="386" y="37"/>
                    <a:pt x="386" y="37"/>
                    <a:pt x="386" y="37"/>
                  </a:cubicBezTo>
                  <a:cubicBezTo>
                    <a:pt x="359" y="47"/>
                    <a:pt x="334" y="58"/>
                    <a:pt x="310" y="72"/>
                  </a:cubicBezTo>
                  <a:cubicBezTo>
                    <a:pt x="333" y="175"/>
                    <a:pt x="333" y="175"/>
                    <a:pt x="333" y="175"/>
                  </a:cubicBezTo>
                  <a:cubicBezTo>
                    <a:pt x="309" y="189"/>
                    <a:pt x="287" y="206"/>
                    <a:pt x="267" y="224"/>
                  </a:cubicBezTo>
                  <a:cubicBezTo>
                    <a:pt x="176" y="171"/>
                    <a:pt x="176" y="171"/>
                    <a:pt x="176" y="171"/>
                  </a:cubicBezTo>
                  <a:cubicBezTo>
                    <a:pt x="156" y="190"/>
                    <a:pt x="137" y="211"/>
                    <a:pt x="120" y="234"/>
                  </a:cubicBezTo>
                  <a:cubicBezTo>
                    <a:pt x="183" y="319"/>
                    <a:pt x="183" y="319"/>
                    <a:pt x="183" y="319"/>
                  </a:cubicBezTo>
                  <a:cubicBezTo>
                    <a:pt x="168" y="341"/>
                    <a:pt x="155" y="364"/>
                    <a:pt x="144" y="389"/>
                  </a:cubicBezTo>
                  <a:cubicBezTo>
                    <a:pt x="40" y="377"/>
                    <a:pt x="40" y="377"/>
                    <a:pt x="40" y="377"/>
                  </a:cubicBezTo>
                  <a:cubicBezTo>
                    <a:pt x="29" y="403"/>
                    <a:pt x="21" y="431"/>
                    <a:pt x="14" y="459"/>
                  </a:cubicBezTo>
                  <a:cubicBezTo>
                    <a:pt x="107" y="511"/>
                    <a:pt x="107" y="511"/>
                    <a:pt x="107" y="511"/>
                  </a:cubicBezTo>
                  <a:cubicBezTo>
                    <a:pt x="103" y="536"/>
                    <a:pt x="100" y="562"/>
                    <a:pt x="100" y="588"/>
                  </a:cubicBezTo>
                  <a:cubicBezTo>
                    <a:pt x="0" y="619"/>
                    <a:pt x="0" y="619"/>
                    <a:pt x="0" y="619"/>
                  </a:cubicBezTo>
                  <a:cubicBezTo>
                    <a:pt x="1" y="649"/>
                    <a:pt x="5" y="678"/>
                    <a:pt x="10" y="706"/>
                  </a:cubicBezTo>
                  <a:cubicBezTo>
                    <a:pt x="116" y="716"/>
                    <a:pt x="116" y="716"/>
                    <a:pt x="116" y="716"/>
                  </a:cubicBezTo>
                  <a:cubicBezTo>
                    <a:pt x="122" y="740"/>
                    <a:pt x="130" y="764"/>
                    <a:pt x="140" y="786"/>
                  </a:cubicBezTo>
                  <a:cubicBezTo>
                    <a:pt x="61" y="856"/>
                    <a:pt x="61" y="856"/>
                    <a:pt x="61" y="856"/>
                  </a:cubicBezTo>
                  <a:cubicBezTo>
                    <a:pt x="74" y="883"/>
                    <a:pt x="90" y="908"/>
                    <a:pt x="107" y="932"/>
                  </a:cubicBezTo>
                  <a:cubicBezTo>
                    <a:pt x="207" y="898"/>
                    <a:pt x="207" y="898"/>
                    <a:pt x="207" y="898"/>
                  </a:cubicBezTo>
                  <a:cubicBezTo>
                    <a:pt x="222" y="917"/>
                    <a:pt x="238" y="934"/>
                    <a:pt x="256" y="951"/>
                  </a:cubicBezTo>
                  <a:cubicBezTo>
                    <a:pt x="212" y="1047"/>
                    <a:pt x="212" y="1047"/>
                    <a:pt x="212" y="1047"/>
                  </a:cubicBezTo>
                  <a:cubicBezTo>
                    <a:pt x="235" y="1066"/>
                    <a:pt x="259" y="1083"/>
                    <a:pt x="285" y="1099"/>
                  </a:cubicBezTo>
                  <a:cubicBezTo>
                    <a:pt x="363" y="1027"/>
                    <a:pt x="363" y="1027"/>
                    <a:pt x="363" y="1027"/>
                  </a:cubicBezTo>
                  <a:cubicBezTo>
                    <a:pt x="384" y="1038"/>
                    <a:pt x="405" y="1047"/>
                    <a:pt x="427" y="1055"/>
                  </a:cubicBezTo>
                  <a:cubicBezTo>
                    <a:pt x="426" y="1161"/>
                    <a:pt x="426" y="1161"/>
                    <a:pt x="426" y="1161"/>
                  </a:cubicBezTo>
                  <a:cubicBezTo>
                    <a:pt x="455" y="1169"/>
                    <a:pt x="484" y="1175"/>
                    <a:pt x="514" y="1179"/>
                  </a:cubicBezTo>
                  <a:cubicBezTo>
                    <a:pt x="557" y="1082"/>
                    <a:pt x="557" y="1082"/>
                    <a:pt x="557" y="1082"/>
                  </a:cubicBezTo>
                  <a:cubicBezTo>
                    <a:pt x="568" y="1083"/>
                    <a:pt x="580" y="1083"/>
                    <a:pt x="591" y="1083"/>
                  </a:cubicBezTo>
                  <a:cubicBezTo>
                    <a:pt x="603" y="1083"/>
                    <a:pt x="614" y="1083"/>
                    <a:pt x="626" y="1082"/>
                  </a:cubicBezTo>
                  <a:cubicBezTo>
                    <a:pt x="668" y="1179"/>
                    <a:pt x="668" y="1179"/>
                    <a:pt x="668" y="1179"/>
                  </a:cubicBezTo>
                  <a:cubicBezTo>
                    <a:pt x="698" y="1175"/>
                    <a:pt x="728" y="1169"/>
                    <a:pt x="756" y="1161"/>
                  </a:cubicBezTo>
                  <a:cubicBezTo>
                    <a:pt x="755" y="1055"/>
                    <a:pt x="755" y="1055"/>
                    <a:pt x="755" y="1055"/>
                  </a:cubicBezTo>
                  <a:cubicBezTo>
                    <a:pt x="777" y="1047"/>
                    <a:pt x="799" y="1038"/>
                    <a:pt x="819" y="1027"/>
                  </a:cubicBezTo>
                  <a:cubicBezTo>
                    <a:pt x="897" y="1099"/>
                    <a:pt x="897" y="1099"/>
                    <a:pt x="897" y="1099"/>
                  </a:cubicBezTo>
                  <a:cubicBezTo>
                    <a:pt x="923" y="1083"/>
                    <a:pt x="947" y="1066"/>
                    <a:pt x="970" y="1047"/>
                  </a:cubicBezTo>
                  <a:cubicBezTo>
                    <a:pt x="927" y="951"/>
                    <a:pt x="927" y="951"/>
                    <a:pt x="927" y="951"/>
                  </a:cubicBezTo>
                  <a:cubicBezTo>
                    <a:pt x="944" y="934"/>
                    <a:pt x="960" y="917"/>
                    <a:pt x="975" y="898"/>
                  </a:cubicBezTo>
                  <a:cubicBezTo>
                    <a:pt x="1076" y="932"/>
                    <a:pt x="1076" y="932"/>
                    <a:pt x="1076" y="932"/>
                  </a:cubicBezTo>
                  <a:cubicBezTo>
                    <a:pt x="1093" y="908"/>
                    <a:pt x="1108" y="883"/>
                    <a:pt x="1121" y="856"/>
                  </a:cubicBezTo>
                  <a:cubicBezTo>
                    <a:pt x="1042" y="786"/>
                    <a:pt x="1042" y="786"/>
                    <a:pt x="1042" y="786"/>
                  </a:cubicBezTo>
                  <a:cubicBezTo>
                    <a:pt x="1052" y="764"/>
                    <a:pt x="1060" y="740"/>
                    <a:pt x="1066" y="716"/>
                  </a:cubicBezTo>
                  <a:lnTo>
                    <a:pt x="1172" y="706"/>
                  </a:lnTo>
                  <a:close/>
                </a:path>
              </a:pathLst>
            </a:custGeom>
            <a:solidFill>
              <a:srgbClr val="FEA34F"/>
            </a:solidFill>
            <a:ln>
              <a:noFill/>
            </a:ln>
            <a:effectLst>
              <a:outerShdw blurRad="50800" dist="25400" dir="10800000" algn="r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90" name="Oval 87">
              <a:extLst>
                <a:ext uri="{FF2B5EF4-FFF2-40B4-BE49-F238E27FC236}">
                  <a16:creationId xmlns:a16="http://schemas.microsoft.com/office/drawing/2014/main" id="{4A6B1735-3132-47B4-9E10-D414A0775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0450" y="2882255"/>
              <a:ext cx="1288877" cy="1287287"/>
            </a:xfrm>
            <a:prstGeom prst="ellipse">
              <a:avLst/>
            </a:prstGeom>
            <a:solidFill>
              <a:srgbClr val="FE8D26"/>
            </a:solidFill>
            <a:ln>
              <a:noFill/>
            </a:ln>
            <a:effectLst/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91" name="Oval 87">
              <a:extLst>
                <a:ext uri="{FF2B5EF4-FFF2-40B4-BE49-F238E27FC236}">
                  <a16:creationId xmlns:a16="http://schemas.microsoft.com/office/drawing/2014/main" id="{FBA3720D-0137-4321-9C9C-7CD58B535F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5" y="2993961"/>
              <a:ext cx="1065187" cy="1063874"/>
            </a:xfrm>
            <a:prstGeom prst="ellipse">
              <a:avLst/>
            </a:prstGeom>
            <a:solidFill>
              <a:sysClr val="window" lastClr="FFFF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</p:grpSp>
      <p:grpSp>
        <p:nvGrpSpPr>
          <p:cNvPr id="92" name="Group 128">
            <a:extLst>
              <a:ext uri="{FF2B5EF4-FFF2-40B4-BE49-F238E27FC236}">
                <a16:creationId xmlns:a16="http://schemas.microsoft.com/office/drawing/2014/main" id="{9FC754F7-ED5C-4F2E-8D32-1DBCF24E6125}"/>
              </a:ext>
            </a:extLst>
          </p:cNvPr>
          <p:cNvGrpSpPr/>
          <p:nvPr/>
        </p:nvGrpSpPr>
        <p:grpSpPr>
          <a:xfrm>
            <a:off x="3787217" y="2628635"/>
            <a:ext cx="1647380" cy="1643842"/>
            <a:chOff x="1437462" y="2610442"/>
            <a:chExt cx="1834854" cy="1830914"/>
          </a:xfrm>
        </p:grpSpPr>
        <p:sp>
          <p:nvSpPr>
            <p:cNvPr id="93" name="Freeform 84">
              <a:extLst>
                <a:ext uri="{FF2B5EF4-FFF2-40B4-BE49-F238E27FC236}">
                  <a16:creationId xmlns:a16="http://schemas.microsoft.com/office/drawing/2014/main" id="{81BFDA13-747C-4828-B12A-44FD6C28A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7462" y="2610442"/>
              <a:ext cx="1834854" cy="1830914"/>
            </a:xfrm>
            <a:custGeom>
              <a:avLst/>
              <a:gdLst>
                <a:gd name="T0" fmla="*/ 1172 w 1182"/>
                <a:gd name="T1" fmla="*/ 706 h 1179"/>
                <a:gd name="T2" fmla="*/ 1182 w 1182"/>
                <a:gd name="T3" fmla="*/ 619 h 1179"/>
                <a:gd name="T4" fmla="*/ 1082 w 1182"/>
                <a:gd name="T5" fmla="*/ 588 h 1179"/>
                <a:gd name="T6" fmla="*/ 1075 w 1182"/>
                <a:gd name="T7" fmla="*/ 511 h 1179"/>
                <a:gd name="T8" fmla="*/ 1168 w 1182"/>
                <a:gd name="T9" fmla="*/ 459 h 1179"/>
                <a:gd name="T10" fmla="*/ 1143 w 1182"/>
                <a:gd name="T11" fmla="*/ 377 h 1179"/>
                <a:gd name="T12" fmla="*/ 1038 w 1182"/>
                <a:gd name="T13" fmla="*/ 389 h 1179"/>
                <a:gd name="T14" fmla="*/ 999 w 1182"/>
                <a:gd name="T15" fmla="*/ 319 h 1179"/>
                <a:gd name="T16" fmla="*/ 1062 w 1182"/>
                <a:gd name="T17" fmla="*/ 234 h 1179"/>
                <a:gd name="T18" fmla="*/ 1006 w 1182"/>
                <a:gd name="T19" fmla="*/ 171 h 1179"/>
                <a:gd name="T20" fmla="*/ 916 w 1182"/>
                <a:gd name="T21" fmla="*/ 224 h 1179"/>
                <a:gd name="T22" fmla="*/ 850 w 1182"/>
                <a:gd name="T23" fmla="*/ 175 h 1179"/>
                <a:gd name="T24" fmla="*/ 873 w 1182"/>
                <a:gd name="T25" fmla="*/ 72 h 1179"/>
                <a:gd name="T26" fmla="*/ 797 w 1182"/>
                <a:gd name="T27" fmla="*/ 37 h 1179"/>
                <a:gd name="T28" fmla="*/ 735 w 1182"/>
                <a:gd name="T29" fmla="*/ 123 h 1179"/>
                <a:gd name="T30" fmla="*/ 654 w 1182"/>
                <a:gd name="T31" fmla="*/ 105 h 1179"/>
                <a:gd name="T32" fmla="*/ 633 w 1182"/>
                <a:gd name="T33" fmla="*/ 2 h 1179"/>
                <a:gd name="T34" fmla="*/ 591 w 1182"/>
                <a:gd name="T35" fmla="*/ 0 h 1179"/>
                <a:gd name="T36" fmla="*/ 549 w 1182"/>
                <a:gd name="T37" fmla="*/ 2 h 1179"/>
                <a:gd name="T38" fmla="*/ 528 w 1182"/>
                <a:gd name="T39" fmla="*/ 105 h 1179"/>
                <a:gd name="T40" fmla="*/ 447 w 1182"/>
                <a:gd name="T41" fmla="*/ 123 h 1179"/>
                <a:gd name="T42" fmla="*/ 386 w 1182"/>
                <a:gd name="T43" fmla="*/ 37 h 1179"/>
                <a:gd name="T44" fmla="*/ 310 w 1182"/>
                <a:gd name="T45" fmla="*/ 72 h 1179"/>
                <a:gd name="T46" fmla="*/ 333 w 1182"/>
                <a:gd name="T47" fmla="*/ 175 h 1179"/>
                <a:gd name="T48" fmla="*/ 267 w 1182"/>
                <a:gd name="T49" fmla="*/ 224 h 1179"/>
                <a:gd name="T50" fmla="*/ 176 w 1182"/>
                <a:gd name="T51" fmla="*/ 171 h 1179"/>
                <a:gd name="T52" fmla="*/ 120 w 1182"/>
                <a:gd name="T53" fmla="*/ 234 h 1179"/>
                <a:gd name="T54" fmla="*/ 183 w 1182"/>
                <a:gd name="T55" fmla="*/ 319 h 1179"/>
                <a:gd name="T56" fmla="*/ 144 w 1182"/>
                <a:gd name="T57" fmla="*/ 389 h 1179"/>
                <a:gd name="T58" fmla="*/ 40 w 1182"/>
                <a:gd name="T59" fmla="*/ 377 h 1179"/>
                <a:gd name="T60" fmla="*/ 14 w 1182"/>
                <a:gd name="T61" fmla="*/ 459 h 1179"/>
                <a:gd name="T62" fmla="*/ 107 w 1182"/>
                <a:gd name="T63" fmla="*/ 511 h 1179"/>
                <a:gd name="T64" fmla="*/ 100 w 1182"/>
                <a:gd name="T65" fmla="*/ 588 h 1179"/>
                <a:gd name="T66" fmla="*/ 0 w 1182"/>
                <a:gd name="T67" fmla="*/ 619 h 1179"/>
                <a:gd name="T68" fmla="*/ 10 w 1182"/>
                <a:gd name="T69" fmla="*/ 706 h 1179"/>
                <a:gd name="T70" fmla="*/ 116 w 1182"/>
                <a:gd name="T71" fmla="*/ 716 h 1179"/>
                <a:gd name="T72" fmla="*/ 140 w 1182"/>
                <a:gd name="T73" fmla="*/ 786 h 1179"/>
                <a:gd name="T74" fmla="*/ 61 w 1182"/>
                <a:gd name="T75" fmla="*/ 856 h 1179"/>
                <a:gd name="T76" fmla="*/ 107 w 1182"/>
                <a:gd name="T77" fmla="*/ 932 h 1179"/>
                <a:gd name="T78" fmla="*/ 207 w 1182"/>
                <a:gd name="T79" fmla="*/ 898 h 1179"/>
                <a:gd name="T80" fmla="*/ 256 w 1182"/>
                <a:gd name="T81" fmla="*/ 951 h 1179"/>
                <a:gd name="T82" fmla="*/ 212 w 1182"/>
                <a:gd name="T83" fmla="*/ 1047 h 1179"/>
                <a:gd name="T84" fmla="*/ 285 w 1182"/>
                <a:gd name="T85" fmla="*/ 1099 h 1179"/>
                <a:gd name="T86" fmla="*/ 363 w 1182"/>
                <a:gd name="T87" fmla="*/ 1027 h 1179"/>
                <a:gd name="T88" fmla="*/ 427 w 1182"/>
                <a:gd name="T89" fmla="*/ 1055 h 1179"/>
                <a:gd name="T90" fmla="*/ 426 w 1182"/>
                <a:gd name="T91" fmla="*/ 1161 h 1179"/>
                <a:gd name="T92" fmla="*/ 514 w 1182"/>
                <a:gd name="T93" fmla="*/ 1179 h 1179"/>
                <a:gd name="T94" fmla="*/ 557 w 1182"/>
                <a:gd name="T95" fmla="*/ 1082 h 1179"/>
                <a:gd name="T96" fmla="*/ 591 w 1182"/>
                <a:gd name="T97" fmla="*/ 1083 h 1179"/>
                <a:gd name="T98" fmla="*/ 626 w 1182"/>
                <a:gd name="T99" fmla="*/ 1082 h 1179"/>
                <a:gd name="T100" fmla="*/ 668 w 1182"/>
                <a:gd name="T101" fmla="*/ 1179 h 1179"/>
                <a:gd name="T102" fmla="*/ 756 w 1182"/>
                <a:gd name="T103" fmla="*/ 1161 h 1179"/>
                <a:gd name="T104" fmla="*/ 755 w 1182"/>
                <a:gd name="T105" fmla="*/ 1055 h 1179"/>
                <a:gd name="T106" fmla="*/ 819 w 1182"/>
                <a:gd name="T107" fmla="*/ 1027 h 1179"/>
                <a:gd name="T108" fmla="*/ 897 w 1182"/>
                <a:gd name="T109" fmla="*/ 1099 h 1179"/>
                <a:gd name="T110" fmla="*/ 970 w 1182"/>
                <a:gd name="T111" fmla="*/ 1047 h 1179"/>
                <a:gd name="T112" fmla="*/ 927 w 1182"/>
                <a:gd name="T113" fmla="*/ 951 h 1179"/>
                <a:gd name="T114" fmla="*/ 975 w 1182"/>
                <a:gd name="T115" fmla="*/ 898 h 1179"/>
                <a:gd name="T116" fmla="*/ 1076 w 1182"/>
                <a:gd name="T117" fmla="*/ 932 h 1179"/>
                <a:gd name="T118" fmla="*/ 1121 w 1182"/>
                <a:gd name="T119" fmla="*/ 856 h 1179"/>
                <a:gd name="T120" fmla="*/ 1042 w 1182"/>
                <a:gd name="T121" fmla="*/ 786 h 1179"/>
                <a:gd name="T122" fmla="*/ 1066 w 1182"/>
                <a:gd name="T123" fmla="*/ 716 h 1179"/>
                <a:gd name="T124" fmla="*/ 1172 w 1182"/>
                <a:gd name="T125" fmla="*/ 706 h 1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82" h="1179">
                  <a:moveTo>
                    <a:pt x="1172" y="706"/>
                  </a:moveTo>
                  <a:cubicBezTo>
                    <a:pt x="1177" y="678"/>
                    <a:pt x="1181" y="649"/>
                    <a:pt x="1182" y="619"/>
                  </a:cubicBezTo>
                  <a:cubicBezTo>
                    <a:pt x="1082" y="588"/>
                    <a:pt x="1082" y="588"/>
                    <a:pt x="1082" y="588"/>
                  </a:cubicBezTo>
                  <a:cubicBezTo>
                    <a:pt x="1082" y="562"/>
                    <a:pt x="1080" y="536"/>
                    <a:pt x="1075" y="511"/>
                  </a:cubicBezTo>
                  <a:cubicBezTo>
                    <a:pt x="1168" y="459"/>
                    <a:pt x="1168" y="459"/>
                    <a:pt x="1168" y="459"/>
                  </a:cubicBezTo>
                  <a:cubicBezTo>
                    <a:pt x="1161" y="431"/>
                    <a:pt x="1153" y="403"/>
                    <a:pt x="1143" y="377"/>
                  </a:cubicBezTo>
                  <a:cubicBezTo>
                    <a:pt x="1038" y="389"/>
                    <a:pt x="1038" y="389"/>
                    <a:pt x="1038" y="389"/>
                  </a:cubicBezTo>
                  <a:cubicBezTo>
                    <a:pt x="1027" y="364"/>
                    <a:pt x="1014" y="341"/>
                    <a:pt x="999" y="319"/>
                  </a:cubicBezTo>
                  <a:cubicBezTo>
                    <a:pt x="1062" y="234"/>
                    <a:pt x="1062" y="234"/>
                    <a:pt x="1062" y="234"/>
                  </a:cubicBezTo>
                  <a:cubicBezTo>
                    <a:pt x="1045" y="211"/>
                    <a:pt x="1026" y="190"/>
                    <a:pt x="1006" y="171"/>
                  </a:cubicBezTo>
                  <a:cubicBezTo>
                    <a:pt x="916" y="224"/>
                    <a:pt x="916" y="224"/>
                    <a:pt x="916" y="224"/>
                  </a:cubicBezTo>
                  <a:cubicBezTo>
                    <a:pt x="895" y="206"/>
                    <a:pt x="873" y="189"/>
                    <a:pt x="850" y="175"/>
                  </a:cubicBezTo>
                  <a:cubicBezTo>
                    <a:pt x="873" y="72"/>
                    <a:pt x="873" y="72"/>
                    <a:pt x="873" y="72"/>
                  </a:cubicBezTo>
                  <a:cubicBezTo>
                    <a:pt x="848" y="58"/>
                    <a:pt x="823" y="47"/>
                    <a:pt x="797" y="37"/>
                  </a:cubicBezTo>
                  <a:cubicBezTo>
                    <a:pt x="735" y="123"/>
                    <a:pt x="735" y="123"/>
                    <a:pt x="735" y="123"/>
                  </a:cubicBezTo>
                  <a:cubicBezTo>
                    <a:pt x="709" y="115"/>
                    <a:pt x="682" y="109"/>
                    <a:pt x="654" y="105"/>
                  </a:cubicBezTo>
                  <a:cubicBezTo>
                    <a:pt x="633" y="2"/>
                    <a:pt x="633" y="2"/>
                    <a:pt x="633" y="2"/>
                  </a:cubicBezTo>
                  <a:cubicBezTo>
                    <a:pt x="619" y="1"/>
                    <a:pt x="605" y="0"/>
                    <a:pt x="591" y="0"/>
                  </a:cubicBezTo>
                  <a:cubicBezTo>
                    <a:pt x="577" y="0"/>
                    <a:pt x="563" y="1"/>
                    <a:pt x="549" y="2"/>
                  </a:cubicBezTo>
                  <a:cubicBezTo>
                    <a:pt x="528" y="105"/>
                    <a:pt x="528" y="105"/>
                    <a:pt x="528" y="105"/>
                  </a:cubicBezTo>
                  <a:cubicBezTo>
                    <a:pt x="500" y="109"/>
                    <a:pt x="473" y="115"/>
                    <a:pt x="447" y="123"/>
                  </a:cubicBezTo>
                  <a:cubicBezTo>
                    <a:pt x="386" y="37"/>
                    <a:pt x="386" y="37"/>
                    <a:pt x="386" y="37"/>
                  </a:cubicBezTo>
                  <a:cubicBezTo>
                    <a:pt x="359" y="47"/>
                    <a:pt x="334" y="58"/>
                    <a:pt x="310" y="72"/>
                  </a:cubicBezTo>
                  <a:cubicBezTo>
                    <a:pt x="333" y="175"/>
                    <a:pt x="333" y="175"/>
                    <a:pt x="333" y="175"/>
                  </a:cubicBezTo>
                  <a:cubicBezTo>
                    <a:pt x="309" y="189"/>
                    <a:pt x="287" y="206"/>
                    <a:pt x="267" y="224"/>
                  </a:cubicBezTo>
                  <a:cubicBezTo>
                    <a:pt x="176" y="171"/>
                    <a:pt x="176" y="171"/>
                    <a:pt x="176" y="171"/>
                  </a:cubicBezTo>
                  <a:cubicBezTo>
                    <a:pt x="156" y="190"/>
                    <a:pt x="137" y="211"/>
                    <a:pt x="120" y="234"/>
                  </a:cubicBezTo>
                  <a:cubicBezTo>
                    <a:pt x="183" y="319"/>
                    <a:pt x="183" y="319"/>
                    <a:pt x="183" y="319"/>
                  </a:cubicBezTo>
                  <a:cubicBezTo>
                    <a:pt x="168" y="341"/>
                    <a:pt x="155" y="364"/>
                    <a:pt x="144" y="389"/>
                  </a:cubicBezTo>
                  <a:cubicBezTo>
                    <a:pt x="40" y="377"/>
                    <a:pt x="40" y="377"/>
                    <a:pt x="40" y="377"/>
                  </a:cubicBezTo>
                  <a:cubicBezTo>
                    <a:pt x="29" y="403"/>
                    <a:pt x="21" y="431"/>
                    <a:pt x="14" y="459"/>
                  </a:cubicBezTo>
                  <a:cubicBezTo>
                    <a:pt x="107" y="511"/>
                    <a:pt x="107" y="511"/>
                    <a:pt x="107" y="511"/>
                  </a:cubicBezTo>
                  <a:cubicBezTo>
                    <a:pt x="103" y="536"/>
                    <a:pt x="100" y="562"/>
                    <a:pt x="100" y="588"/>
                  </a:cubicBezTo>
                  <a:cubicBezTo>
                    <a:pt x="0" y="619"/>
                    <a:pt x="0" y="619"/>
                    <a:pt x="0" y="619"/>
                  </a:cubicBezTo>
                  <a:cubicBezTo>
                    <a:pt x="1" y="649"/>
                    <a:pt x="5" y="678"/>
                    <a:pt x="10" y="706"/>
                  </a:cubicBezTo>
                  <a:cubicBezTo>
                    <a:pt x="116" y="716"/>
                    <a:pt x="116" y="716"/>
                    <a:pt x="116" y="716"/>
                  </a:cubicBezTo>
                  <a:cubicBezTo>
                    <a:pt x="122" y="740"/>
                    <a:pt x="130" y="764"/>
                    <a:pt x="140" y="786"/>
                  </a:cubicBezTo>
                  <a:cubicBezTo>
                    <a:pt x="61" y="856"/>
                    <a:pt x="61" y="856"/>
                    <a:pt x="61" y="856"/>
                  </a:cubicBezTo>
                  <a:cubicBezTo>
                    <a:pt x="74" y="883"/>
                    <a:pt x="90" y="908"/>
                    <a:pt x="107" y="932"/>
                  </a:cubicBezTo>
                  <a:cubicBezTo>
                    <a:pt x="207" y="898"/>
                    <a:pt x="207" y="898"/>
                    <a:pt x="207" y="898"/>
                  </a:cubicBezTo>
                  <a:cubicBezTo>
                    <a:pt x="222" y="917"/>
                    <a:pt x="238" y="934"/>
                    <a:pt x="256" y="951"/>
                  </a:cubicBezTo>
                  <a:cubicBezTo>
                    <a:pt x="212" y="1047"/>
                    <a:pt x="212" y="1047"/>
                    <a:pt x="212" y="1047"/>
                  </a:cubicBezTo>
                  <a:cubicBezTo>
                    <a:pt x="235" y="1066"/>
                    <a:pt x="259" y="1083"/>
                    <a:pt x="285" y="1099"/>
                  </a:cubicBezTo>
                  <a:cubicBezTo>
                    <a:pt x="363" y="1027"/>
                    <a:pt x="363" y="1027"/>
                    <a:pt x="363" y="1027"/>
                  </a:cubicBezTo>
                  <a:cubicBezTo>
                    <a:pt x="384" y="1038"/>
                    <a:pt x="405" y="1047"/>
                    <a:pt x="427" y="1055"/>
                  </a:cubicBezTo>
                  <a:cubicBezTo>
                    <a:pt x="426" y="1161"/>
                    <a:pt x="426" y="1161"/>
                    <a:pt x="426" y="1161"/>
                  </a:cubicBezTo>
                  <a:cubicBezTo>
                    <a:pt x="455" y="1169"/>
                    <a:pt x="484" y="1175"/>
                    <a:pt x="514" y="1179"/>
                  </a:cubicBezTo>
                  <a:cubicBezTo>
                    <a:pt x="557" y="1082"/>
                    <a:pt x="557" y="1082"/>
                    <a:pt x="557" y="1082"/>
                  </a:cubicBezTo>
                  <a:cubicBezTo>
                    <a:pt x="568" y="1083"/>
                    <a:pt x="580" y="1083"/>
                    <a:pt x="591" y="1083"/>
                  </a:cubicBezTo>
                  <a:cubicBezTo>
                    <a:pt x="603" y="1083"/>
                    <a:pt x="614" y="1083"/>
                    <a:pt x="626" y="1082"/>
                  </a:cubicBezTo>
                  <a:cubicBezTo>
                    <a:pt x="668" y="1179"/>
                    <a:pt x="668" y="1179"/>
                    <a:pt x="668" y="1179"/>
                  </a:cubicBezTo>
                  <a:cubicBezTo>
                    <a:pt x="698" y="1175"/>
                    <a:pt x="728" y="1169"/>
                    <a:pt x="756" y="1161"/>
                  </a:cubicBezTo>
                  <a:cubicBezTo>
                    <a:pt x="755" y="1055"/>
                    <a:pt x="755" y="1055"/>
                    <a:pt x="755" y="1055"/>
                  </a:cubicBezTo>
                  <a:cubicBezTo>
                    <a:pt x="777" y="1047"/>
                    <a:pt x="799" y="1038"/>
                    <a:pt x="819" y="1027"/>
                  </a:cubicBezTo>
                  <a:cubicBezTo>
                    <a:pt x="897" y="1099"/>
                    <a:pt x="897" y="1099"/>
                    <a:pt x="897" y="1099"/>
                  </a:cubicBezTo>
                  <a:cubicBezTo>
                    <a:pt x="923" y="1083"/>
                    <a:pt x="947" y="1066"/>
                    <a:pt x="970" y="1047"/>
                  </a:cubicBezTo>
                  <a:cubicBezTo>
                    <a:pt x="927" y="951"/>
                    <a:pt x="927" y="951"/>
                    <a:pt x="927" y="951"/>
                  </a:cubicBezTo>
                  <a:cubicBezTo>
                    <a:pt x="944" y="934"/>
                    <a:pt x="960" y="917"/>
                    <a:pt x="975" y="898"/>
                  </a:cubicBezTo>
                  <a:cubicBezTo>
                    <a:pt x="1076" y="932"/>
                    <a:pt x="1076" y="932"/>
                    <a:pt x="1076" y="932"/>
                  </a:cubicBezTo>
                  <a:cubicBezTo>
                    <a:pt x="1093" y="908"/>
                    <a:pt x="1108" y="883"/>
                    <a:pt x="1121" y="856"/>
                  </a:cubicBezTo>
                  <a:cubicBezTo>
                    <a:pt x="1042" y="786"/>
                    <a:pt x="1042" y="786"/>
                    <a:pt x="1042" y="786"/>
                  </a:cubicBezTo>
                  <a:cubicBezTo>
                    <a:pt x="1052" y="764"/>
                    <a:pt x="1060" y="740"/>
                    <a:pt x="1066" y="716"/>
                  </a:cubicBezTo>
                  <a:lnTo>
                    <a:pt x="1172" y="706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  <a:effectLst>
              <a:outerShdw blurRad="50800" dist="25400" dir="10800000" algn="r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94" name="Oval 87">
              <a:extLst>
                <a:ext uri="{FF2B5EF4-FFF2-40B4-BE49-F238E27FC236}">
                  <a16:creationId xmlns:a16="http://schemas.microsoft.com/office/drawing/2014/main" id="{4906ADCF-26A1-48F2-8B39-BA33FD3AAA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0450" y="2882255"/>
              <a:ext cx="1288877" cy="1287287"/>
            </a:xfrm>
            <a:prstGeom prst="ellipse">
              <a:avLst/>
            </a:prstGeom>
            <a:solidFill>
              <a:srgbClr val="7C7C7C"/>
            </a:solidFill>
            <a:ln>
              <a:noFill/>
            </a:ln>
            <a:effectLst/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95" name="Oval 87">
              <a:extLst>
                <a:ext uri="{FF2B5EF4-FFF2-40B4-BE49-F238E27FC236}">
                  <a16:creationId xmlns:a16="http://schemas.microsoft.com/office/drawing/2014/main" id="{C54E71D3-B418-410A-AEF9-45F2E567E2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5" y="2993961"/>
              <a:ext cx="1065187" cy="1063874"/>
            </a:xfrm>
            <a:prstGeom prst="ellipse">
              <a:avLst/>
            </a:prstGeom>
            <a:solidFill>
              <a:sysClr val="window" lastClr="FFFF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</p:grpSp>
      <p:grpSp>
        <p:nvGrpSpPr>
          <p:cNvPr id="96" name="Group 129">
            <a:extLst>
              <a:ext uri="{FF2B5EF4-FFF2-40B4-BE49-F238E27FC236}">
                <a16:creationId xmlns:a16="http://schemas.microsoft.com/office/drawing/2014/main" id="{DF9B5854-2205-4DFF-BD27-03D0458D1914}"/>
              </a:ext>
            </a:extLst>
          </p:cNvPr>
          <p:cNvGrpSpPr/>
          <p:nvPr/>
        </p:nvGrpSpPr>
        <p:grpSpPr>
          <a:xfrm>
            <a:off x="4956426" y="2628635"/>
            <a:ext cx="1647380" cy="1643842"/>
            <a:chOff x="1437462" y="2610442"/>
            <a:chExt cx="1834854" cy="1830914"/>
          </a:xfrm>
        </p:grpSpPr>
        <p:sp>
          <p:nvSpPr>
            <p:cNvPr id="97" name="Freeform 84">
              <a:extLst>
                <a:ext uri="{FF2B5EF4-FFF2-40B4-BE49-F238E27FC236}">
                  <a16:creationId xmlns:a16="http://schemas.microsoft.com/office/drawing/2014/main" id="{895E486D-D201-4CC9-BB5B-5F96AA586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7462" y="2610442"/>
              <a:ext cx="1834854" cy="1830914"/>
            </a:xfrm>
            <a:custGeom>
              <a:avLst/>
              <a:gdLst>
                <a:gd name="T0" fmla="*/ 1172 w 1182"/>
                <a:gd name="T1" fmla="*/ 706 h 1179"/>
                <a:gd name="T2" fmla="*/ 1182 w 1182"/>
                <a:gd name="T3" fmla="*/ 619 h 1179"/>
                <a:gd name="T4" fmla="*/ 1082 w 1182"/>
                <a:gd name="T5" fmla="*/ 588 h 1179"/>
                <a:gd name="T6" fmla="*/ 1075 w 1182"/>
                <a:gd name="T7" fmla="*/ 511 h 1179"/>
                <a:gd name="T8" fmla="*/ 1168 w 1182"/>
                <a:gd name="T9" fmla="*/ 459 h 1179"/>
                <a:gd name="T10" fmla="*/ 1143 w 1182"/>
                <a:gd name="T11" fmla="*/ 377 h 1179"/>
                <a:gd name="T12" fmla="*/ 1038 w 1182"/>
                <a:gd name="T13" fmla="*/ 389 h 1179"/>
                <a:gd name="T14" fmla="*/ 999 w 1182"/>
                <a:gd name="T15" fmla="*/ 319 h 1179"/>
                <a:gd name="T16" fmla="*/ 1062 w 1182"/>
                <a:gd name="T17" fmla="*/ 234 h 1179"/>
                <a:gd name="T18" fmla="*/ 1006 w 1182"/>
                <a:gd name="T19" fmla="*/ 171 h 1179"/>
                <a:gd name="T20" fmla="*/ 916 w 1182"/>
                <a:gd name="T21" fmla="*/ 224 h 1179"/>
                <a:gd name="T22" fmla="*/ 850 w 1182"/>
                <a:gd name="T23" fmla="*/ 175 h 1179"/>
                <a:gd name="T24" fmla="*/ 873 w 1182"/>
                <a:gd name="T25" fmla="*/ 72 h 1179"/>
                <a:gd name="T26" fmla="*/ 797 w 1182"/>
                <a:gd name="T27" fmla="*/ 37 h 1179"/>
                <a:gd name="T28" fmla="*/ 735 w 1182"/>
                <a:gd name="T29" fmla="*/ 123 h 1179"/>
                <a:gd name="T30" fmla="*/ 654 w 1182"/>
                <a:gd name="T31" fmla="*/ 105 h 1179"/>
                <a:gd name="T32" fmla="*/ 633 w 1182"/>
                <a:gd name="T33" fmla="*/ 2 h 1179"/>
                <a:gd name="T34" fmla="*/ 591 w 1182"/>
                <a:gd name="T35" fmla="*/ 0 h 1179"/>
                <a:gd name="T36" fmla="*/ 549 w 1182"/>
                <a:gd name="T37" fmla="*/ 2 h 1179"/>
                <a:gd name="T38" fmla="*/ 528 w 1182"/>
                <a:gd name="T39" fmla="*/ 105 h 1179"/>
                <a:gd name="T40" fmla="*/ 447 w 1182"/>
                <a:gd name="T41" fmla="*/ 123 h 1179"/>
                <a:gd name="T42" fmla="*/ 386 w 1182"/>
                <a:gd name="T43" fmla="*/ 37 h 1179"/>
                <a:gd name="T44" fmla="*/ 310 w 1182"/>
                <a:gd name="T45" fmla="*/ 72 h 1179"/>
                <a:gd name="T46" fmla="*/ 333 w 1182"/>
                <a:gd name="T47" fmla="*/ 175 h 1179"/>
                <a:gd name="T48" fmla="*/ 267 w 1182"/>
                <a:gd name="T49" fmla="*/ 224 h 1179"/>
                <a:gd name="T50" fmla="*/ 176 w 1182"/>
                <a:gd name="T51" fmla="*/ 171 h 1179"/>
                <a:gd name="T52" fmla="*/ 120 w 1182"/>
                <a:gd name="T53" fmla="*/ 234 h 1179"/>
                <a:gd name="T54" fmla="*/ 183 w 1182"/>
                <a:gd name="T55" fmla="*/ 319 h 1179"/>
                <a:gd name="T56" fmla="*/ 144 w 1182"/>
                <a:gd name="T57" fmla="*/ 389 h 1179"/>
                <a:gd name="T58" fmla="*/ 40 w 1182"/>
                <a:gd name="T59" fmla="*/ 377 h 1179"/>
                <a:gd name="T60" fmla="*/ 14 w 1182"/>
                <a:gd name="T61" fmla="*/ 459 h 1179"/>
                <a:gd name="T62" fmla="*/ 107 w 1182"/>
                <a:gd name="T63" fmla="*/ 511 h 1179"/>
                <a:gd name="T64" fmla="*/ 100 w 1182"/>
                <a:gd name="T65" fmla="*/ 588 h 1179"/>
                <a:gd name="T66" fmla="*/ 0 w 1182"/>
                <a:gd name="T67" fmla="*/ 619 h 1179"/>
                <a:gd name="T68" fmla="*/ 10 w 1182"/>
                <a:gd name="T69" fmla="*/ 706 h 1179"/>
                <a:gd name="T70" fmla="*/ 116 w 1182"/>
                <a:gd name="T71" fmla="*/ 716 h 1179"/>
                <a:gd name="T72" fmla="*/ 140 w 1182"/>
                <a:gd name="T73" fmla="*/ 786 h 1179"/>
                <a:gd name="T74" fmla="*/ 61 w 1182"/>
                <a:gd name="T75" fmla="*/ 856 h 1179"/>
                <a:gd name="T76" fmla="*/ 107 w 1182"/>
                <a:gd name="T77" fmla="*/ 932 h 1179"/>
                <a:gd name="T78" fmla="*/ 207 w 1182"/>
                <a:gd name="T79" fmla="*/ 898 h 1179"/>
                <a:gd name="T80" fmla="*/ 256 w 1182"/>
                <a:gd name="T81" fmla="*/ 951 h 1179"/>
                <a:gd name="T82" fmla="*/ 212 w 1182"/>
                <a:gd name="T83" fmla="*/ 1047 h 1179"/>
                <a:gd name="T84" fmla="*/ 285 w 1182"/>
                <a:gd name="T85" fmla="*/ 1099 h 1179"/>
                <a:gd name="T86" fmla="*/ 363 w 1182"/>
                <a:gd name="T87" fmla="*/ 1027 h 1179"/>
                <a:gd name="T88" fmla="*/ 427 w 1182"/>
                <a:gd name="T89" fmla="*/ 1055 h 1179"/>
                <a:gd name="T90" fmla="*/ 426 w 1182"/>
                <a:gd name="T91" fmla="*/ 1161 h 1179"/>
                <a:gd name="T92" fmla="*/ 514 w 1182"/>
                <a:gd name="T93" fmla="*/ 1179 h 1179"/>
                <a:gd name="T94" fmla="*/ 557 w 1182"/>
                <a:gd name="T95" fmla="*/ 1082 h 1179"/>
                <a:gd name="T96" fmla="*/ 591 w 1182"/>
                <a:gd name="T97" fmla="*/ 1083 h 1179"/>
                <a:gd name="T98" fmla="*/ 626 w 1182"/>
                <a:gd name="T99" fmla="*/ 1082 h 1179"/>
                <a:gd name="T100" fmla="*/ 668 w 1182"/>
                <a:gd name="T101" fmla="*/ 1179 h 1179"/>
                <a:gd name="T102" fmla="*/ 756 w 1182"/>
                <a:gd name="T103" fmla="*/ 1161 h 1179"/>
                <a:gd name="T104" fmla="*/ 755 w 1182"/>
                <a:gd name="T105" fmla="*/ 1055 h 1179"/>
                <a:gd name="T106" fmla="*/ 819 w 1182"/>
                <a:gd name="T107" fmla="*/ 1027 h 1179"/>
                <a:gd name="T108" fmla="*/ 897 w 1182"/>
                <a:gd name="T109" fmla="*/ 1099 h 1179"/>
                <a:gd name="T110" fmla="*/ 970 w 1182"/>
                <a:gd name="T111" fmla="*/ 1047 h 1179"/>
                <a:gd name="T112" fmla="*/ 927 w 1182"/>
                <a:gd name="T113" fmla="*/ 951 h 1179"/>
                <a:gd name="T114" fmla="*/ 975 w 1182"/>
                <a:gd name="T115" fmla="*/ 898 h 1179"/>
                <a:gd name="T116" fmla="*/ 1076 w 1182"/>
                <a:gd name="T117" fmla="*/ 932 h 1179"/>
                <a:gd name="T118" fmla="*/ 1121 w 1182"/>
                <a:gd name="T119" fmla="*/ 856 h 1179"/>
                <a:gd name="T120" fmla="*/ 1042 w 1182"/>
                <a:gd name="T121" fmla="*/ 786 h 1179"/>
                <a:gd name="T122" fmla="*/ 1066 w 1182"/>
                <a:gd name="T123" fmla="*/ 716 h 1179"/>
                <a:gd name="T124" fmla="*/ 1172 w 1182"/>
                <a:gd name="T125" fmla="*/ 706 h 1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82" h="1179">
                  <a:moveTo>
                    <a:pt x="1172" y="706"/>
                  </a:moveTo>
                  <a:cubicBezTo>
                    <a:pt x="1177" y="678"/>
                    <a:pt x="1181" y="649"/>
                    <a:pt x="1182" y="619"/>
                  </a:cubicBezTo>
                  <a:cubicBezTo>
                    <a:pt x="1082" y="588"/>
                    <a:pt x="1082" y="588"/>
                    <a:pt x="1082" y="588"/>
                  </a:cubicBezTo>
                  <a:cubicBezTo>
                    <a:pt x="1082" y="562"/>
                    <a:pt x="1080" y="536"/>
                    <a:pt x="1075" y="511"/>
                  </a:cubicBezTo>
                  <a:cubicBezTo>
                    <a:pt x="1168" y="459"/>
                    <a:pt x="1168" y="459"/>
                    <a:pt x="1168" y="459"/>
                  </a:cubicBezTo>
                  <a:cubicBezTo>
                    <a:pt x="1161" y="431"/>
                    <a:pt x="1153" y="403"/>
                    <a:pt x="1143" y="377"/>
                  </a:cubicBezTo>
                  <a:cubicBezTo>
                    <a:pt x="1038" y="389"/>
                    <a:pt x="1038" y="389"/>
                    <a:pt x="1038" y="389"/>
                  </a:cubicBezTo>
                  <a:cubicBezTo>
                    <a:pt x="1027" y="364"/>
                    <a:pt x="1014" y="341"/>
                    <a:pt x="999" y="319"/>
                  </a:cubicBezTo>
                  <a:cubicBezTo>
                    <a:pt x="1062" y="234"/>
                    <a:pt x="1062" y="234"/>
                    <a:pt x="1062" y="234"/>
                  </a:cubicBezTo>
                  <a:cubicBezTo>
                    <a:pt x="1045" y="211"/>
                    <a:pt x="1026" y="190"/>
                    <a:pt x="1006" y="171"/>
                  </a:cubicBezTo>
                  <a:cubicBezTo>
                    <a:pt x="916" y="224"/>
                    <a:pt x="916" y="224"/>
                    <a:pt x="916" y="224"/>
                  </a:cubicBezTo>
                  <a:cubicBezTo>
                    <a:pt x="895" y="206"/>
                    <a:pt x="873" y="189"/>
                    <a:pt x="850" y="175"/>
                  </a:cubicBezTo>
                  <a:cubicBezTo>
                    <a:pt x="873" y="72"/>
                    <a:pt x="873" y="72"/>
                    <a:pt x="873" y="72"/>
                  </a:cubicBezTo>
                  <a:cubicBezTo>
                    <a:pt x="848" y="58"/>
                    <a:pt x="823" y="47"/>
                    <a:pt x="797" y="37"/>
                  </a:cubicBezTo>
                  <a:cubicBezTo>
                    <a:pt x="735" y="123"/>
                    <a:pt x="735" y="123"/>
                    <a:pt x="735" y="123"/>
                  </a:cubicBezTo>
                  <a:cubicBezTo>
                    <a:pt x="709" y="115"/>
                    <a:pt x="682" y="109"/>
                    <a:pt x="654" y="105"/>
                  </a:cubicBezTo>
                  <a:cubicBezTo>
                    <a:pt x="633" y="2"/>
                    <a:pt x="633" y="2"/>
                    <a:pt x="633" y="2"/>
                  </a:cubicBezTo>
                  <a:cubicBezTo>
                    <a:pt x="619" y="1"/>
                    <a:pt x="605" y="0"/>
                    <a:pt x="591" y="0"/>
                  </a:cubicBezTo>
                  <a:cubicBezTo>
                    <a:pt x="577" y="0"/>
                    <a:pt x="563" y="1"/>
                    <a:pt x="549" y="2"/>
                  </a:cubicBezTo>
                  <a:cubicBezTo>
                    <a:pt x="528" y="105"/>
                    <a:pt x="528" y="105"/>
                    <a:pt x="528" y="105"/>
                  </a:cubicBezTo>
                  <a:cubicBezTo>
                    <a:pt x="500" y="109"/>
                    <a:pt x="473" y="115"/>
                    <a:pt x="447" y="123"/>
                  </a:cubicBezTo>
                  <a:cubicBezTo>
                    <a:pt x="386" y="37"/>
                    <a:pt x="386" y="37"/>
                    <a:pt x="386" y="37"/>
                  </a:cubicBezTo>
                  <a:cubicBezTo>
                    <a:pt x="359" y="47"/>
                    <a:pt x="334" y="58"/>
                    <a:pt x="310" y="72"/>
                  </a:cubicBezTo>
                  <a:cubicBezTo>
                    <a:pt x="333" y="175"/>
                    <a:pt x="333" y="175"/>
                    <a:pt x="333" y="175"/>
                  </a:cubicBezTo>
                  <a:cubicBezTo>
                    <a:pt x="309" y="189"/>
                    <a:pt x="287" y="206"/>
                    <a:pt x="267" y="224"/>
                  </a:cubicBezTo>
                  <a:cubicBezTo>
                    <a:pt x="176" y="171"/>
                    <a:pt x="176" y="171"/>
                    <a:pt x="176" y="171"/>
                  </a:cubicBezTo>
                  <a:cubicBezTo>
                    <a:pt x="156" y="190"/>
                    <a:pt x="137" y="211"/>
                    <a:pt x="120" y="234"/>
                  </a:cubicBezTo>
                  <a:cubicBezTo>
                    <a:pt x="183" y="319"/>
                    <a:pt x="183" y="319"/>
                    <a:pt x="183" y="319"/>
                  </a:cubicBezTo>
                  <a:cubicBezTo>
                    <a:pt x="168" y="341"/>
                    <a:pt x="155" y="364"/>
                    <a:pt x="144" y="389"/>
                  </a:cubicBezTo>
                  <a:cubicBezTo>
                    <a:pt x="40" y="377"/>
                    <a:pt x="40" y="377"/>
                    <a:pt x="40" y="377"/>
                  </a:cubicBezTo>
                  <a:cubicBezTo>
                    <a:pt x="29" y="403"/>
                    <a:pt x="21" y="431"/>
                    <a:pt x="14" y="459"/>
                  </a:cubicBezTo>
                  <a:cubicBezTo>
                    <a:pt x="107" y="511"/>
                    <a:pt x="107" y="511"/>
                    <a:pt x="107" y="511"/>
                  </a:cubicBezTo>
                  <a:cubicBezTo>
                    <a:pt x="103" y="536"/>
                    <a:pt x="100" y="562"/>
                    <a:pt x="100" y="588"/>
                  </a:cubicBezTo>
                  <a:cubicBezTo>
                    <a:pt x="0" y="619"/>
                    <a:pt x="0" y="619"/>
                    <a:pt x="0" y="619"/>
                  </a:cubicBezTo>
                  <a:cubicBezTo>
                    <a:pt x="1" y="649"/>
                    <a:pt x="5" y="678"/>
                    <a:pt x="10" y="706"/>
                  </a:cubicBezTo>
                  <a:cubicBezTo>
                    <a:pt x="116" y="716"/>
                    <a:pt x="116" y="716"/>
                    <a:pt x="116" y="716"/>
                  </a:cubicBezTo>
                  <a:cubicBezTo>
                    <a:pt x="122" y="740"/>
                    <a:pt x="130" y="764"/>
                    <a:pt x="140" y="786"/>
                  </a:cubicBezTo>
                  <a:cubicBezTo>
                    <a:pt x="61" y="856"/>
                    <a:pt x="61" y="856"/>
                    <a:pt x="61" y="856"/>
                  </a:cubicBezTo>
                  <a:cubicBezTo>
                    <a:pt x="74" y="883"/>
                    <a:pt x="90" y="908"/>
                    <a:pt x="107" y="932"/>
                  </a:cubicBezTo>
                  <a:cubicBezTo>
                    <a:pt x="207" y="898"/>
                    <a:pt x="207" y="898"/>
                    <a:pt x="207" y="898"/>
                  </a:cubicBezTo>
                  <a:cubicBezTo>
                    <a:pt x="222" y="917"/>
                    <a:pt x="238" y="934"/>
                    <a:pt x="256" y="951"/>
                  </a:cubicBezTo>
                  <a:cubicBezTo>
                    <a:pt x="212" y="1047"/>
                    <a:pt x="212" y="1047"/>
                    <a:pt x="212" y="1047"/>
                  </a:cubicBezTo>
                  <a:cubicBezTo>
                    <a:pt x="235" y="1066"/>
                    <a:pt x="259" y="1083"/>
                    <a:pt x="285" y="1099"/>
                  </a:cubicBezTo>
                  <a:cubicBezTo>
                    <a:pt x="363" y="1027"/>
                    <a:pt x="363" y="1027"/>
                    <a:pt x="363" y="1027"/>
                  </a:cubicBezTo>
                  <a:cubicBezTo>
                    <a:pt x="384" y="1038"/>
                    <a:pt x="405" y="1047"/>
                    <a:pt x="427" y="1055"/>
                  </a:cubicBezTo>
                  <a:cubicBezTo>
                    <a:pt x="426" y="1161"/>
                    <a:pt x="426" y="1161"/>
                    <a:pt x="426" y="1161"/>
                  </a:cubicBezTo>
                  <a:cubicBezTo>
                    <a:pt x="455" y="1169"/>
                    <a:pt x="484" y="1175"/>
                    <a:pt x="514" y="1179"/>
                  </a:cubicBezTo>
                  <a:cubicBezTo>
                    <a:pt x="557" y="1082"/>
                    <a:pt x="557" y="1082"/>
                    <a:pt x="557" y="1082"/>
                  </a:cubicBezTo>
                  <a:cubicBezTo>
                    <a:pt x="568" y="1083"/>
                    <a:pt x="580" y="1083"/>
                    <a:pt x="591" y="1083"/>
                  </a:cubicBezTo>
                  <a:cubicBezTo>
                    <a:pt x="603" y="1083"/>
                    <a:pt x="614" y="1083"/>
                    <a:pt x="626" y="1082"/>
                  </a:cubicBezTo>
                  <a:cubicBezTo>
                    <a:pt x="668" y="1179"/>
                    <a:pt x="668" y="1179"/>
                    <a:pt x="668" y="1179"/>
                  </a:cubicBezTo>
                  <a:cubicBezTo>
                    <a:pt x="698" y="1175"/>
                    <a:pt x="728" y="1169"/>
                    <a:pt x="756" y="1161"/>
                  </a:cubicBezTo>
                  <a:cubicBezTo>
                    <a:pt x="755" y="1055"/>
                    <a:pt x="755" y="1055"/>
                    <a:pt x="755" y="1055"/>
                  </a:cubicBezTo>
                  <a:cubicBezTo>
                    <a:pt x="777" y="1047"/>
                    <a:pt x="799" y="1038"/>
                    <a:pt x="819" y="1027"/>
                  </a:cubicBezTo>
                  <a:cubicBezTo>
                    <a:pt x="897" y="1099"/>
                    <a:pt x="897" y="1099"/>
                    <a:pt x="897" y="1099"/>
                  </a:cubicBezTo>
                  <a:cubicBezTo>
                    <a:pt x="923" y="1083"/>
                    <a:pt x="947" y="1066"/>
                    <a:pt x="970" y="1047"/>
                  </a:cubicBezTo>
                  <a:cubicBezTo>
                    <a:pt x="927" y="951"/>
                    <a:pt x="927" y="951"/>
                    <a:pt x="927" y="951"/>
                  </a:cubicBezTo>
                  <a:cubicBezTo>
                    <a:pt x="944" y="934"/>
                    <a:pt x="960" y="917"/>
                    <a:pt x="975" y="898"/>
                  </a:cubicBezTo>
                  <a:cubicBezTo>
                    <a:pt x="1076" y="932"/>
                    <a:pt x="1076" y="932"/>
                    <a:pt x="1076" y="932"/>
                  </a:cubicBezTo>
                  <a:cubicBezTo>
                    <a:pt x="1093" y="908"/>
                    <a:pt x="1108" y="883"/>
                    <a:pt x="1121" y="856"/>
                  </a:cubicBezTo>
                  <a:cubicBezTo>
                    <a:pt x="1042" y="786"/>
                    <a:pt x="1042" y="786"/>
                    <a:pt x="1042" y="786"/>
                  </a:cubicBezTo>
                  <a:cubicBezTo>
                    <a:pt x="1052" y="764"/>
                    <a:pt x="1060" y="740"/>
                    <a:pt x="1066" y="716"/>
                  </a:cubicBezTo>
                  <a:lnTo>
                    <a:pt x="1172" y="706"/>
                  </a:lnTo>
                  <a:close/>
                </a:path>
              </a:pathLst>
            </a:custGeom>
            <a:solidFill>
              <a:srgbClr val="016AA3"/>
            </a:solidFill>
            <a:ln>
              <a:noFill/>
            </a:ln>
            <a:effectLst>
              <a:outerShdw blurRad="50800" dist="25400" dir="10800000" algn="r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98" name="Oval 87">
              <a:extLst>
                <a:ext uri="{FF2B5EF4-FFF2-40B4-BE49-F238E27FC236}">
                  <a16:creationId xmlns:a16="http://schemas.microsoft.com/office/drawing/2014/main" id="{1B97C66A-8A9E-44B3-9843-E2A662CBB9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0450" y="2882255"/>
              <a:ext cx="1288877" cy="1287287"/>
            </a:xfrm>
            <a:prstGeom prst="ellipse">
              <a:avLst/>
            </a:prstGeom>
            <a:solidFill>
              <a:srgbClr val="015685"/>
            </a:solidFill>
            <a:ln>
              <a:noFill/>
            </a:ln>
            <a:effectLst/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  <p:sp>
          <p:nvSpPr>
            <p:cNvPr id="99" name="Oval 87">
              <a:extLst>
                <a:ext uri="{FF2B5EF4-FFF2-40B4-BE49-F238E27FC236}">
                  <a16:creationId xmlns:a16="http://schemas.microsoft.com/office/drawing/2014/main" id="{132DBD8E-3575-4D5F-BB19-B7D443D04F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5" y="2993961"/>
              <a:ext cx="1065187" cy="1063874"/>
            </a:xfrm>
            <a:prstGeom prst="ellipse">
              <a:avLst/>
            </a:prstGeom>
            <a:solidFill>
              <a:sysClr val="window" lastClr="FFFFFF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7429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63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</a:endParaRPr>
            </a:p>
          </p:txBody>
        </p:sp>
      </p:grpSp>
      <p:sp>
        <p:nvSpPr>
          <p:cNvPr id="100" name="Arc 130">
            <a:extLst>
              <a:ext uri="{FF2B5EF4-FFF2-40B4-BE49-F238E27FC236}">
                <a16:creationId xmlns:a16="http://schemas.microsoft.com/office/drawing/2014/main" id="{DA1BA838-0FC5-4C04-8E96-5073A48DAE7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247478" y="2426807"/>
            <a:ext cx="2050029" cy="2047500"/>
          </a:xfrm>
          <a:prstGeom prst="arc">
            <a:avLst>
              <a:gd name="adj1" fmla="val 13742682"/>
              <a:gd name="adj2" fmla="val 18423165"/>
            </a:avLst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429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6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01" name="Arc 131">
            <a:extLst>
              <a:ext uri="{FF2B5EF4-FFF2-40B4-BE49-F238E27FC236}">
                <a16:creationId xmlns:a16="http://schemas.microsoft.com/office/drawing/2014/main" id="{CE8F0D05-C7C3-4AC8-8306-FF08487E53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6686" y="2426807"/>
            <a:ext cx="2050029" cy="2047500"/>
          </a:xfrm>
          <a:prstGeom prst="arc">
            <a:avLst>
              <a:gd name="adj1" fmla="val 13742682"/>
              <a:gd name="adj2" fmla="val 18423165"/>
            </a:avLst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429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6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02" name="Arc 132">
            <a:extLst>
              <a:ext uri="{FF2B5EF4-FFF2-40B4-BE49-F238E27FC236}">
                <a16:creationId xmlns:a16="http://schemas.microsoft.com/office/drawing/2014/main" id="{D57850E8-99FF-4A05-803E-779C8598A49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585893" y="2426807"/>
            <a:ext cx="2050029" cy="2047500"/>
          </a:xfrm>
          <a:prstGeom prst="arc">
            <a:avLst>
              <a:gd name="adj1" fmla="val 13742682"/>
              <a:gd name="adj2" fmla="val 18423165"/>
            </a:avLst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429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6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03" name="Arc 138">
            <a:extLst>
              <a:ext uri="{FF2B5EF4-FFF2-40B4-BE49-F238E27FC236}">
                <a16:creationId xmlns:a16="http://schemas.microsoft.com/office/drawing/2014/main" id="{AF06A2AB-824C-4DF5-9934-C7271974A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5102" y="2426807"/>
            <a:ext cx="2050029" cy="2047500"/>
          </a:xfrm>
          <a:prstGeom prst="arc">
            <a:avLst>
              <a:gd name="adj1" fmla="val 13742682"/>
              <a:gd name="adj2" fmla="val 18423165"/>
            </a:avLst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7429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63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cxnSp>
        <p:nvCxnSpPr>
          <p:cNvPr id="104" name="Straight Connector 139">
            <a:extLst>
              <a:ext uri="{FF2B5EF4-FFF2-40B4-BE49-F238E27FC236}">
                <a16:creationId xmlns:a16="http://schemas.microsoft.com/office/drawing/2014/main" id="{26909D75-86B9-4967-A589-3149458379F0}"/>
              </a:ext>
            </a:extLst>
          </p:cNvPr>
          <p:cNvCxnSpPr/>
          <p:nvPr/>
        </p:nvCxnSpPr>
        <p:spPr>
          <a:xfrm>
            <a:off x="1103284" y="2202675"/>
            <a:ext cx="0" cy="223266"/>
          </a:xfrm>
          <a:prstGeom prst="line">
            <a:avLst/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8" name="Straight Connector 141">
            <a:extLst>
              <a:ext uri="{FF2B5EF4-FFF2-40B4-BE49-F238E27FC236}">
                <a16:creationId xmlns:a16="http://schemas.microsoft.com/office/drawing/2014/main" id="{6E5BF828-98CC-460B-8551-50FFE6407E1C}"/>
              </a:ext>
            </a:extLst>
          </p:cNvPr>
          <p:cNvCxnSpPr/>
          <p:nvPr/>
        </p:nvCxnSpPr>
        <p:spPr>
          <a:xfrm>
            <a:off x="3441699" y="2202675"/>
            <a:ext cx="0" cy="223266"/>
          </a:xfrm>
          <a:prstGeom prst="line">
            <a:avLst/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9" name="Straight Connector 142">
            <a:extLst>
              <a:ext uri="{FF2B5EF4-FFF2-40B4-BE49-F238E27FC236}">
                <a16:creationId xmlns:a16="http://schemas.microsoft.com/office/drawing/2014/main" id="{18E2CB2F-9266-4DB5-B661-13CB61015E96}"/>
              </a:ext>
            </a:extLst>
          </p:cNvPr>
          <p:cNvCxnSpPr/>
          <p:nvPr/>
        </p:nvCxnSpPr>
        <p:spPr>
          <a:xfrm>
            <a:off x="5780116" y="2202675"/>
            <a:ext cx="0" cy="223266"/>
          </a:xfrm>
          <a:prstGeom prst="line">
            <a:avLst/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0" name="Straight Connector 143">
            <a:extLst>
              <a:ext uri="{FF2B5EF4-FFF2-40B4-BE49-F238E27FC236}">
                <a16:creationId xmlns:a16="http://schemas.microsoft.com/office/drawing/2014/main" id="{A67D1082-086E-4E69-A565-BA0B3DF2900B}"/>
              </a:ext>
            </a:extLst>
          </p:cNvPr>
          <p:cNvCxnSpPr/>
          <p:nvPr/>
        </p:nvCxnSpPr>
        <p:spPr>
          <a:xfrm>
            <a:off x="2272491" y="4474307"/>
            <a:ext cx="0" cy="223266"/>
          </a:xfrm>
          <a:prstGeom prst="line">
            <a:avLst/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Straight Connector 144">
            <a:extLst>
              <a:ext uri="{FF2B5EF4-FFF2-40B4-BE49-F238E27FC236}">
                <a16:creationId xmlns:a16="http://schemas.microsoft.com/office/drawing/2014/main" id="{43921DD4-43B5-4E18-80D2-2D87ACF80FFD}"/>
              </a:ext>
            </a:extLst>
          </p:cNvPr>
          <p:cNvCxnSpPr/>
          <p:nvPr/>
        </p:nvCxnSpPr>
        <p:spPr>
          <a:xfrm>
            <a:off x="4610907" y="4474307"/>
            <a:ext cx="0" cy="223266"/>
          </a:xfrm>
          <a:prstGeom prst="line">
            <a:avLst/>
          </a:prstGeom>
          <a:noFill/>
          <a:ln w="57150" cap="rnd">
            <a:solidFill>
              <a:sysClr val="window" lastClr="FFFFFF">
                <a:lumMod val="85000"/>
              </a:sys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4" name="Freeform 1496">
            <a:extLst>
              <a:ext uri="{FF2B5EF4-FFF2-40B4-BE49-F238E27FC236}">
                <a16:creationId xmlns:a16="http://schemas.microsoft.com/office/drawing/2014/main" id="{6D6AEDF8-ADE2-4D91-B0C3-2FFC1FE932E0}"/>
              </a:ext>
            </a:extLst>
          </p:cNvPr>
          <p:cNvSpPr>
            <a:spLocks noEditPoints="1"/>
          </p:cNvSpPr>
          <p:nvPr/>
        </p:nvSpPr>
        <p:spPr bwMode="auto">
          <a:xfrm>
            <a:off x="1013640" y="3333825"/>
            <a:ext cx="179289" cy="233462"/>
          </a:xfrm>
          <a:custGeom>
            <a:avLst/>
            <a:gdLst>
              <a:gd name="T0" fmla="*/ 91 w 693"/>
              <a:gd name="T1" fmla="*/ 120 h 906"/>
              <a:gd name="T2" fmla="*/ 347 w 693"/>
              <a:gd name="T3" fmla="*/ 845 h 906"/>
              <a:gd name="T4" fmla="*/ 322 w 693"/>
              <a:gd name="T5" fmla="*/ 837 h 906"/>
              <a:gd name="T6" fmla="*/ 305 w 693"/>
              <a:gd name="T7" fmla="*/ 817 h 906"/>
              <a:gd name="T8" fmla="*/ 302 w 693"/>
              <a:gd name="T9" fmla="*/ 791 h 906"/>
              <a:gd name="T10" fmla="*/ 315 w 693"/>
              <a:gd name="T11" fmla="*/ 767 h 906"/>
              <a:gd name="T12" fmla="*/ 337 w 693"/>
              <a:gd name="T13" fmla="*/ 755 h 906"/>
              <a:gd name="T14" fmla="*/ 364 w 693"/>
              <a:gd name="T15" fmla="*/ 759 h 906"/>
              <a:gd name="T16" fmla="*/ 384 w 693"/>
              <a:gd name="T17" fmla="*/ 774 h 906"/>
              <a:gd name="T18" fmla="*/ 392 w 693"/>
              <a:gd name="T19" fmla="*/ 799 h 906"/>
              <a:gd name="T20" fmla="*/ 384 w 693"/>
              <a:gd name="T21" fmla="*/ 825 h 906"/>
              <a:gd name="T22" fmla="*/ 364 w 693"/>
              <a:gd name="T23" fmla="*/ 842 h 906"/>
              <a:gd name="T24" fmla="*/ 347 w 693"/>
              <a:gd name="T25" fmla="*/ 53 h 906"/>
              <a:gd name="T26" fmla="*/ 359 w 693"/>
              <a:gd name="T27" fmla="*/ 57 h 906"/>
              <a:gd name="T28" fmla="*/ 367 w 693"/>
              <a:gd name="T29" fmla="*/ 67 h 906"/>
              <a:gd name="T30" fmla="*/ 369 w 693"/>
              <a:gd name="T31" fmla="*/ 80 h 906"/>
              <a:gd name="T32" fmla="*/ 363 w 693"/>
              <a:gd name="T33" fmla="*/ 91 h 906"/>
              <a:gd name="T34" fmla="*/ 352 w 693"/>
              <a:gd name="T35" fmla="*/ 98 h 906"/>
              <a:gd name="T36" fmla="*/ 338 w 693"/>
              <a:gd name="T37" fmla="*/ 96 h 906"/>
              <a:gd name="T38" fmla="*/ 328 w 693"/>
              <a:gd name="T39" fmla="*/ 88 h 906"/>
              <a:gd name="T40" fmla="*/ 324 w 693"/>
              <a:gd name="T41" fmla="*/ 76 h 906"/>
              <a:gd name="T42" fmla="*/ 328 w 693"/>
              <a:gd name="T43" fmla="*/ 63 h 906"/>
              <a:gd name="T44" fmla="*/ 338 w 693"/>
              <a:gd name="T45" fmla="*/ 55 h 906"/>
              <a:gd name="T46" fmla="*/ 347 w 693"/>
              <a:gd name="T47" fmla="*/ 53 h 906"/>
              <a:gd name="T48" fmla="*/ 81 w 693"/>
              <a:gd name="T49" fmla="*/ 1 h 906"/>
              <a:gd name="T50" fmla="*/ 55 w 693"/>
              <a:gd name="T51" fmla="*/ 7 h 906"/>
              <a:gd name="T52" fmla="*/ 33 w 693"/>
              <a:gd name="T53" fmla="*/ 21 h 906"/>
              <a:gd name="T54" fmla="*/ 15 w 693"/>
              <a:gd name="T55" fmla="*/ 39 h 906"/>
              <a:gd name="T56" fmla="*/ 3 w 693"/>
              <a:gd name="T57" fmla="*/ 64 h 906"/>
              <a:gd name="T58" fmla="*/ 0 w 693"/>
              <a:gd name="T59" fmla="*/ 90 h 906"/>
              <a:gd name="T60" fmla="*/ 1 w 693"/>
              <a:gd name="T61" fmla="*/ 833 h 906"/>
              <a:gd name="T62" fmla="*/ 11 w 693"/>
              <a:gd name="T63" fmla="*/ 858 h 906"/>
              <a:gd name="T64" fmla="*/ 27 w 693"/>
              <a:gd name="T65" fmla="*/ 879 h 906"/>
              <a:gd name="T66" fmla="*/ 48 w 693"/>
              <a:gd name="T67" fmla="*/ 895 h 906"/>
              <a:gd name="T68" fmla="*/ 72 w 693"/>
              <a:gd name="T69" fmla="*/ 903 h 906"/>
              <a:gd name="T70" fmla="*/ 603 w 693"/>
              <a:gd name="T71" fmla="*/ 906 h 906"/>
              <a:gd name="T72" fmla="*/ 630 w 693"/>
              <a:gd name="T73" fmla="*/ 901 h 906"/>
              <a:gd name="T74" fmla="*/ 654 w 693"/>
              <a:gd name="T75" fmla="*/ 890 h 906"/>
              <a:gd name="T76" fmla="*/ 674 w 693"/>
              <a:gd name="T77" fmla="*/ 872 h 906"/>
              <a:gd name="T78" fmla="*/ 687 w 693"/>
              <a:gd name="T79" fmla="*/ 850 h 906"/>
              <a:gd name="T80" fmla="*/ 693 w 693"/>
              <a:gd name="T81" fmla="*/ 824 h 906"/>
              <a:gd name="T82" fmla="*/ 693 w 693"/>
              <a:gd name="T83" fmla="*/ 82 h 906"/>
              <a:gd name="T84" fmla="*/ 687 w 693"/>
              <a:gd name="T85" fmla="*/ 55 h 906"/>
              <a:gd name="T86" fmla="*/ 674 w 693"/>
              <a:gd name="T87" fmla="*/ 33 h 906"/>
              <a:gd name="T88" fmla="*/ 654 w 693"/>
              <a:gd name="T89" fmla="*/ 15 h 906"/>
              <a:gd name="T90" fmla="*/ 630 w 693"/>
              <a:gd name="T91" fmla="*/ 4 h 906"/>
              <a:gd name="T92" fmla="*/ 603 w 693"/>
              <a:gd name="T93" fmla="*/ 0 h 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93" h="906">
                <a:moveTo>
                  <a:pt x="603" y="724"/>
                </a:moveTo>
                <a:lnTo>
                  <a:pt x="91" y="724"/>
                </a:lnTo>
                <a:lnTo>
                  <a:pt x="91" y="120"/>
                </a:lnTo>
                <a:lnTo>
                  <a:pt x="603" y="120"/>
                </a:lnTo>
                <a:lnTo>
                  <a:pt x="603" y="724"/>
                </a:lnTo>
                <a:close/>
                <a:moveTo>
                  <a:pt x="347" y="845"/>
                </a:moveTo>
                <a:lnTo>
                  <a:pt x="337" y="844"/>
                </a:lnTo>
                <a:lnTo>
                  <a:pt x="330" y="842"/>
                </a:lnTo>
                <a:lnTo>
                  <a:pt x="322" y="837"/>
                </a:lnTo>
                <a:lnTo>
                  <a:pt x="315" y="832"/>
                </a:lnTo>
                <a:lnTo>
                  <a:pt x="310" y="825"/>
                </a:lnTo>
                <a:lnTo>
                  <a:pt x="305" y="817"/>
                </a:lnTo>
                <a:lnTo>
                  <a:pt x="302" y="809"/>
                </a:lnTo>
                <a:lnTo>
                  <a:pt x="302" y="799"/>
                </a:lnTo>
                <a:lnTo>
                  <a:pt x="302" y="791"/>
                </a:lnTo>
                <a:lnTo>
                  <a:pt x="305" y="782"/>
                </a:lnTo>
                <a:lnTo>
                  <a:pt x="310" y="774"/>
                </a:lnTo>
                <a:lnTo>
                  <a:pt x="315" y="767"/>
                </a:lnTo>
                <a:lnTo>
                  <a:pt x="322" y="762"/>
                </a:lnTo>
                <a:lnTo>
                  <a:pt x="330" y="759"/>
                </a:lnTo>
                <a:lnTo>
                  <a:pt x="337" y="755"/>
                </a:lnTo>
                <a:lnTo>
                  <a:pt x="347" y="754"/>
                </a:lnTo>
                <a:lnTo>
                  <a:pt x="356" y="755"/>
                </a:lnTo>
                <a:lnTo>
                  <a:pt x="364" y="759"/>
                </a:lnTo>
                <a:lnTo>
                  <a:pt x="372" y="762"/>
                </a:lnTo>
                <a:lnTo>
                  <a:pt x="378" y="767"/>
                </a:lnTo>
                <a:lnTo>
                  <a:pt x="384" y="774"/>
                </a:lnTo>
                <a:lnTo>
                  <a:pt x="388" y="782"/>
                </a:lnTo>
                <a:lnTo>
                  <a:pt x="392" y="791"/>
                </a:lnTo>
                <a:lnTo>
                  <a:pt x="392" y="799"/>
                </a:lnTo>
                <a:lnTo>
                  <a:pt x="392" y="809"/>
                </a:lnTo>
                <a:lnTo>
                  <a:pt x="388" y="817"/>
                </a:lnTo>
                <a:lnTo>
                  <a:pt x="384" y="825"/>
                </a:lnTo>
                <a:lnTo>
                  <a:pt x="378" y="832"/>
                </a:lnTo>
                <a:lnTo>
                  <a:pt x="372" y="837"/>
                </a:lnTo>
                <a:lnTo>
                  <a:pt x="364" y="842"/>
                </a:lnTo>
                <a:lnTo>
                  <a:pt x="356" y="844"/>
                </a:lnTo>
                <a:lnTo>
                  <a:pt x="347" y="845"/>
                </a:lnTo>
                <a:close/>
                <a:moveTo>
                  <a:pt x="347" y="53"/>
                </a:moveTo>
                <a:lnTo>
                  <a:pt x="352" y="53"/>
                </a:lnTo>
                <a:lnTo>
                  <a:pt x="356" y="55"/>
                </a:lnTo>
                <a:lnTo>
                  <a:pt x="359" y="57"/>
                </a:lnTo>
                <a:lnTo>
                  <a:pt x="363" y="59"/>
                </a:lnTo>
                <a:lnTo>
                  <a:pt x="366" y="63"/>
                </a:lnTo>
                <a:lnTo>
                  <a:pt x="367" y="67"/>
                </a:lnTo>
                <a:lnTo>
                  <a:pt x="369" y="70"/>
                </a:lnTo>
                <a:lnTo>
                  <a:pt x="369" y="76"/>
                </a:lnTo>
                <a:lnTo>
                  <a:pt x="369" y="80"/>
                </a:lnTo>
                <a:lnTo>
                  <a:pt x="367" y="85"/>
                </a:lnTo>
                <a:lnTo>
                  <a:pt x="366" y="88"/>
                </a:lnTo>
                <a:lnTo>
                  <a:pt x="363" y="91"/>
                </a:lnTo>
                <a:lnTo>
                  <a:pt x="359" y="95"/>
                </a:lnTo>
                <a:lnTo>
                  <a:pt x="356" y="96"/>
                </a:lnTo>
                <a:lnTo>
                  <a:pt x="352" y="98"/>
                </a:lnTo>
                <a:lnTo>
                  <a:pt x="347" y="98"/>
                </a:lnTo>
                <a:lnTo>
                  <a:pt x="342" y="98"/>
                </a:lnTo>
                <a:lnTo>
                  <a:pt x="338" y="96"/>
                </a:lnTo>
                <a:lnTo>
                  <a:pt x="334" y="95"/>
                </a:lnTo>
                <a:lnTo>
                  <a:pt x="331" y="91"/>
                </a:lnTo>
                <a:lnTo>
                  <a:pt x="328" y="88"/>
                </a:lnTo>
                <a:lnTo>
                  <a:pt x="326" y="85"/>
                </a:lnTo>
                <a:lnTo>
                  <a:pt x="324" y="80"/>
                </a:lnTo>
                <a:lnTo>
                  <a:pt x="324" y="76"/>
                </a:lnTo>
                <a:lnTo>
                  <a:pt x="324" y="70"/>
                </a:lnTo>
                <a:lnTo>
                  <a:pt x="326" y="67"/>
                </a:lnTo>
                <a:lnTo>
                  <a:pt x="328" y="63"/>
                </a:lnTo>
                <a:lnTo>
                  <a:pt x="331" y="59"/>
                </a:lnTo>
                <a:lnTo>
                  <a:pt x="334" y="57"/>
                </a:lnTo>
                <a:lnTo>
                  <a:pt x="338" y="55"/>
                </a:lnTo>
                <a:lnTo>
                  <a:pt x="342" y="54"/>
                </a:lnTo>
                <a:lnTo>
                  <a:pt x="347" y="53"/>
                </a:lnTo>
                <a:lnTo>
                  <a:pt x="347" y="53"/>
                </a:lnTo>
                <a:close/>
                <a:moveTo>
                  <a:pt x="603" y="0"/>
                </a:moveTo>
                <a:lnTo>
                  <a:pt x="91" y="0"/>
                </a:lnTo>
                <a:lnTo>
                  <a:pt x="81" y="1"/>
                </a:lnTo>
                <a:lnTo>
                  <a:pt x="72" y="2"/>
                </a:lnTo>
                <a:lnTo>
                  <a:pt x="63" y="4"/>
                </a:lnTo>
                <a:lnTo>
                  <a:pt x="55" y="7"/>
                </a:lnTo>
                <a:lnTo>
                  <a:pt x="48" y="11"/>
                </a:lnTo>
                <a:lnTo>
                  <a:pt x="40" y="15"/>
                </a:lnTo>
                <a:lnTo>
                  <a:pt x="33" y="21"/>
                </a:lnTo>
                <a:lnTo>
                  <a:pt x="27" y="26"/>
                </a:lnTo>
                <a:lnTo>
                  <a:pt x="21" y="33"/>
                </a:lnTo>
                <a:lnTo>
                  <a:pt x="15" y="39"/>
                </a:lnTo>
                <a:lnTo>
                  <a:pt x="11" y="47"/>
                </a:lnTo>
                <a:lnTo>
                  <a:pt x="7" y="55"/>
                </a:lnTo>
                <a:lnTo>
                  <a:pt x="3" y="64"/>
                </a:lnTo>
                <a:lnTo>
                  <a:pt x="1" y="73"/>
                </a:lnTo>
                <a:lnTo>
                  <a:pt x="0" y="82"/>
                </a:lnTo>
                <a:lnTo>
                  <a:pt x="0" y="90"/>
                </a:lnTo>
                <a:lnTo>
                  <a:pt x="0" y="815"/>
                </a:lnTo>
                <a:lnTo>
                  <a:pt x="0" y="824"/>
                </a:lnTo>
                <a:lnTo>
                  <a:pt x="1" y="833"/>
                </a:lnTo>
                <a:lnTo>
                  <a:pt x="3" y="842"/>
                </a:lnTo>
                <a:lnTo>
                  <a:pt x="7" y="850"/>
                </a:lnTo>
                <a:lnTo>
                  <a:pt x="11" y="858"/>
                </a:lnTo>
                <a:lnTo>
                  <a:pt x="15" y="866"/>
                </a:lnTo>
                <a:lnTo>
                  <a:pt x="21" y="872"/>
                </a:lnTo>
                <a:lnTo>
                  <a:pt x="27" y="879"/>
                </a:lnTo>
                <a:lnTo>
                  <a:pt x="33" y="885"/>
                </a:lnTo>
                <a:lnTo>
                  <a:pt x="40" y="890"/>
                </a:lnTo>
                <a:lnTo>
                  <a:pt x="48" y="895"/>
                </a:lnTo>
                <a:lnTo>
                  <a:pt x="55" y="898"/>
                </a:lnTo>
                <a:lnTo>
                  <a:pt x="63" y="901"/>
                </a:lnTo>
                <a:lnTo>
                  <a:pt x="72" y="903"/>
                </a:lnTo>
                <a:lnTo>
                  <a:pt x="81" y="905"/>
                </a:lnTo>
                <a:lnTo>
                  <a:pt x="91" y="906"/>
                </a:lnTo>
                <a:lnTo>
                  <a:pt x="603" y="906"/>
                </a:lnTo>
                <a:lnTo>
                  <a:pt x="613" y="905"/>
                </a:lnTo>
                <a:lnTo>
                  <a:pt x="622" y="903"/>
                </a:lnTo>
                <a:lnTo>
                  <a:pt x="630" y="901"/>
                </a:lnTo>
                <a:lnTo>
                  <a:pt x="638" y="898"/>
                </a:lnTo>
                <a:lnTo>
                  <a:pt x="646" y="895"/>
                </a:lnTo>
                <a:lnTo>
                  <a:pt x="654" y="890"/>
                </a:lnTo>
                <a:lnTo>
                  <a:pt x="660" y="885"/>
                </a:lnTo>
                <a:lnTo>
                  <a:pt x="667" y="879"/>
                </a:lnTo>
                <a:lnTo>
                  <a:pt x="674" y="872"/>
                </a:lnTo>
                <a:lnTo>
                  <a:pt x="678" y="866"/>
                </a:lnTo>
                <a:lnTo>
                  <a:pt x="682" y="858"/>
                </a:lnTo>
                <a:lnTo>
                  <a:pt x="687" y="850"/>
                </a:lnTo>
                <a:lnTo>
                  <a:pt x="690" y="842"/>
                </a:lnTo>
                <a:lnTo>
                  <a:pt x="692" y="833"/>
                </a:lnTo>
                <a:lnTo>
                  <a:pt x="693" y="824"/>
                </a:lnTo>
                <a:lnTo>
                  <a:pt x="693" y="815"/>
                </a:lnTo>
                <a:lnTo>
                  <a:pt x="693" y="90"/>
                </a:lnTo>
                <a:lnTo>
                  <a:pt x="693" y="82"/>
                </a:lnTo>
                <a:lnTo>
                  <a:pt x="692" y="73"/>
                </a:lnTo>
                <a:lnTo>
                  <a:pt x="690" y="64"/>
                </a:lnTo>
                <a:lnTo>
                  <a:pt x="687" y="55"/>
                </a:lnTo>
                <a:lnTo>
                  <a:pt x="682" y="47"/>
                </a:lnTo>
                <a:lnTo>
                  <a:pt x="678" y="39"/>
                </a:lnTo>
                <a:lnTo>
                  <a:pt x="674" y="33"/>
                </a:lnTo>
                <a:lnTo>
                  <a:pt x="667" y="26"/>
                </a:lnTo>
                <a:lnTo>
                  <a:pt x="660" y="21"/>
                </a:lnTo>
                <a:lnTo>
                  <a:pt x="654" y="15"/>
                </a:lnTo>
                <a:lnTo>
                  <a:pt x="646" y="11"/>
                </a:lnTo>
                <a:lnTo>
                  <a:pt x="638" y="7"/>
                </a:lnTo>
                <a:lnTo>
                  <a:pt x="630" y="4"/>
                </a:lnTo>
                <a:lnTo>
                  <a:pt x="622" y="2"/>
                </a:lnTo>
                <a:lnTo>
                  <a:pt x="613" y="1"/>
                </a:lnTo>
                <a:lnTo>
                  <a:pt x="603" y="0"/>
                </a:lnTo>
                <a:lnTo>
                  <a:pt x="603" y="0"/>
                </a:lnTo>
                <a:close/>
              </a:path>
            </a:pathLst>
          </a:custGeom>
          <a:solidFill>
            <a:srgbClr val="016AA3"/>
          </a:solidFill>
          <a:ln>
            <a:noFill/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  <a:extLst/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 defTabSz="742950"/>
            <a:endParaRPr lang="en-US" sz="1463">
              <a:solidFill>
                <a:prstClr val="black"/>
              </a:solidFill>
              <a:latin typeface="Calibri Light"/>
            </a:endParaRPr>
          </a:p>
        </p:txBody>
      </p:sp>
      <p:sp>
        <p:nvSpPr>
          <p:cNvPr id="125" name="Freeform 3073">
            <a:extLst>
              <a:ext uri="{FF2B5EF4-FFF2-40B4-BE49-F238E27FC236}">
                <a16:creationId xmlns:a16="http://schemas.microsoft.com/office/drawing/2014/main" id="{74D9B572-D800-4633-B8B0-DBC62CF242EE}"/>
              </a:ext>
            </a:extLst>
          </p:cNvPr>
          <p:cNvSpPr>
            <a:spLocks noEditPoints="1"/>
          </p:cNvSpPr>
          <p:nvPr/>
        </p:nvSpPr>
        <p:spPr bwMode="auto">
          <a:xfrm>
            <a:off x="2156405" y="3334471"/>
            <a:ext cx="232172" cy="232172"/>
          </a:xfrm>
          <a:custGeom>
            <a:avLst/>
            <a:gdLst>
              <a:gd name="T0" fmla="*/ 620 w 720"/>
              <a:gd name="T1" fmla="*/ 289 h 719"/>
              <a:gd name="T2" fmla="*/ 600 w 720"/>
              <a:gd name="T3" fmla="*/ 278 h 719"/>
              <a:gd name="T4" fmla="*/ 636 w 720"/>
              <a:gd name="T5" fmla="*/ 145 h 719"/>
              <a:gd name="T6" fmla="*/ 695 w 720"/>
              <a:gd name="T7" fmla="*/ 114 h 719"/>
              <a:gd name="T8" fmla="*/ 680 w 720"/>
              <a:gd name="T9" fmla="*/ 209 h 719"/>
              <a:gd name="T10" fmla="*/ 645 w 720"/>
              <a:gd name="T11" fmla="*/ 270 h 719"/>
              <a:gd name="T12" fmla="*/ 425 w 720"/>
              <a:gd name="T13" fmla="*/ 278 h 719"/>
              <a:gd name="T14" fmla="*/ 416 w 720"/>
              <a:gd name="T15" fmla="*/ 280 h 719"/>
              <a:gd name="T16" fmla="*/ 298 w 720"/>
              <a:gd name="T17" fmla="*/ 282 h 719"/>
              <a:gd name="T18" fmla="*/ 261 w 720"/>
              <a:gd name="T19" fmla="*/ 160 h 719"/>
              <a:gd name="T20" fmla="*/ 332 w 720"/>
              <a:gd name="T21" fmla="*/ 150 h 719"/>
              <a:gd name="T22" fmla="*/ 364 w 720"/>
              <a:gd name="T23" fmla="*/ 101 h 719"/>
              <a:gd name="T24" fmla="*/ 462 w 720"/>
              <a:gd name="T25" fmla="*/ 158 h 719"/>
              <a:gd name="T26" fmla="*/ 49 w 720"/>
              <a:gd name="T27" fmla="*/ 236 h 719"/>
              <a:gd name="T28" fmla="*/ 29 w 720"/>
              <a:gd name="T29" fmla="*/ 170 h 719"/>
              <a:gd name="T30" fmla="*/ 24 w 720"/>
              <a:gd name="T31" fmla="*/ 72 h 719"/>
              <a:gd name="T32" fmla="*/ 90 w 720"/>
              <a:gd name="T33" fmla="*/ 177 h 719"/>
              <a:gd name="T34" fmla="*/ 129 w 720"/>
              <a:gd name="T35" fmla="*/ 298 h 719"/>
              <a:gd name="T36" fmla="*/ 91 w 720"/>
              <a:gd name="T37" fmla="*/ 284 h 719"/>
              <a:gd name="T38" fmla="*/ 719 w 720"/>
              <a:gd name="T39" fmla="*/ 69 h 719"/>
              <a:gd name="T40" fmla="*/ 712 w 720"/>
              <a:gd name="T41" fmla="*/ 50 h 719"/>
              <a:gd name="T42" fmla="*/ 644 w 720"/>
              <a:gd name="T43" fmla="*/ 21 h 719"/>
              <a:gd name="T44" fmla="*/ 632 w 720"/>
              <a:gd name="T45" fmla="*/ 0 h 719"/>
              <a:gd name="T46" fmla="*/ 77 w 720"/>
              <a:gd name="T47" fmla="*/ 13 h 719"/>
              <a:gd name="T48" fmla="*/ 12 w 720"/>
              <a:gd name="T49" fmla="*/ 48 h 719"/>
              <a:gd name="T50" fmla="*/ 0 w 720"/>
              <a:gd name="T51" fmla="*/ 66 h 719"/>
              <a:gd name="T52" fmla="*/ 6 w 720"/>
              <a:gd name="T53" fmla="*/ 177 h 719"/>
              <a:gd name="T54" fmla="*/ 29 w 720"/>
              <a:gd name="T55" fmla="*/ 250 h 719"/>
              <a:gd name="T56" fmla="*/ 73 w 720"/>
              <a:gd name="T57" fmla="*/ 302 h 719"/>
              <a:gd name="T58" fmla="*/ 130 w 720"/>
              <a:gd name="T59" fmla="*/ 322 h 719"/>
              <a:gd name="T60" fmla="*/ 195 w 720"/>
              <a:gd name="T61" fmla="*/ 379 h 719"/>
              <a:gd name="T62" fmla="*/ 288 w 720"/>
              <a:gd name="T63" fmla="*/ 441 h 719"/>
              <a:gd name="T64" fmla="*/ 312 w 720"/>
              <a:gd name="T65" fmla="*/ 476 h 719"/>
              <a:gd name="T66" fmla="*/ 316 w 720"/>
              <a:gd name="T67" fmla="*/ 529 h 719"/>
              <a:gd name="T68" fmla="*/ 299 w 720"/>
              <a:gd name="T69" fmla="*/ 596 h 719"/>
              <a:gd name="T70" fmla="*/ 262 w 720"/>
              <a:gd name="T71" fmla="*/ 628 h 719"/>
              <a:gd name="T72" fmla="*/ 204 w 720"/>
              <a:gd name="T73" fmla="*/ 635 h 719"/>
              <a:gd name="T74" fmla="*/ 192 w 720"/>
              <a:gd name="T75" fmla="*/ 707 h 719"/>
              <a:gd name="T76" fmla="*/ 515 w 720"/>
              <a:gd name="T77" fmla="*/ 719 h 719"/>
              <a:gd name="T78" fmla="*/ 527 w 720"/>
              <a:gd name="T79" fmla="*/ 647 h 719"/>
              <a:gd name="T80" fmla="*/ 501 w 720"/>
              <a:gd name="T81" fmla="*/ 635 h 719"/>
              <a:gd name="T82" fmla="*/ 445 w 720"/>
              <a:gd name="T83" fmla="*/ 618 h 719"/>
              <a:gd name="T84" fmla="*/ 412 w 720"/>
              <a:gd name="T85" fmla="*/ 577 h 719"/>
              <a:gd name="T86" fmla="*/ 401 w 720"/>
              <a:gd name="T87" fmla="*/ 511 h 719"/>
              <a:gd name="T88" fmla="*/ 410 w 720"/>
              <a:gd name="T89" fmla="*/ 470 h 719"/>
              <a:gd name="T90" fmla="*/ 443 w 720"/>
              <a:gd name="T91" fmla="*/ 431 h 719"/>
              <a:gd name="T92" fmla="*/ 537 w 720"/>
              <a:gd name="T93" fmla="*/ 367 h 719"/>
              <a:gd name="T94" fmla="*/ 601 w 720"/>
              <a:gd name="T95" fmla="*/ 321 h 719"/>
              <a:gd name="T96" fmla="*/ 653 w 720"/>
              <a:gd name="T97" fmla="*/ 295 h 719"/>
              <a:gd name="T98" fmla="*/ 696 w 720"/>
              <a:gd name="T99" fmla="*/ 233 h 719"/>
              <a:gd name="T100" fmla="*/ 718 w 720"/>
              <a:gd name="T101" fmla="*/ 141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20" h="719">
                <a:moveTo>
                  <a:pt x="645" y="270"/>
                </a:moveTo>
                <a:lnTo>
                  <a:pt x="640" y="276"/>
                </a:lnTo>
                <a:lnTo>
                  <a:pt x="633" y="280"/>
                </a:lnTo>
                <a:lnTo>
                  <a:pt x="627" y="284"/>
                </a:lnTo>
                <a:lnTo>
                  <a:pt x="620" y="289"/>
                </a:lnTo>
                <a:lnTo>
                  <a:pt x="614" y="291"/>
                </a:lnTo>
                <a:lnTo>
                  <a:pt x="606" y="295"/>
                </a:lnTo>
                <a:lnTo>
                  <a:pt x="599" y="296"/>
                </a:lnTo>
                <a:lnTo>
                  <a:pt x="590" y="298"/>
                </a:lnTo>
                <a:lnTo>
                  <a:pt x="600" y="278"/>
                </a:lnTo>
                <a:lnTo>
                  <a:pt x="609" y="257"/>
                </a:lnTo>
                <a:lnTo>
                  <a:pt x="618" y="233"/>
                </a:lnTo>
                <a:lnTo>
                  <a:pt x="625" y="207"/>
                </a:lnTo>
                <a:lnTo>
                  <a:pt x="631" y="177"/>
                </a:lnTo>
                <a:lnTo>
                  <a:pt x="636" y="145"/>
                </a:lnTo>
                <a:lnTo>
                  <a:pt x="639" y="110"/>
                </a:lnTo>
                <a:lnTo>
                  <a:pt x="643" y="72"/>
                </a:lnTo>
                <a:lnTo>
                  <a:pt x="695" y="72"/>
                </a:lnTo>
                <a:lnTo>
                  <a:pt x="695" y="90"/>
                </a:lnTo>
                <a:lnTo>
                  <a:pt x="695" y="114"/>
                </a:lnTo>
                <a:lnTo>
                  <a:pt x="694" y="140"/>
                </a:lnTo>
                <a:lnTo>
                  <a:pt x="690" y="167"/>
                </a:lnTo>
                <a:lnTo>
                  <a:pt x="687" y="182"/>
                </a:lnTo>
                <a:lnTo>
                  <a:pt x="684" y="196"/>
                </a:lnTo>
                <a:lnTo>
                  <a:pt x="680" y="209"/>
                </a:lnTo>
                <a:lnTo>
                  <a:pt x="675" y="223"/>
                </a:lnTo>
                <a:lnTo>
                  <a:pt x="669" y="236"/>
                </a:lnTo>
                <a:lnTo>
                  <a:pt x="662" y="248"/>
                </a:lnTo>
                <a:lnTo>
                  <a:pt x="655" y="259"/>
                </a:lnTo>
                <a:lnTo>
                  <a:pt x="645" y="270"/>
                </a:lnTo>
                <a:lnTo>
                  <a:pt x="645" y="270"/>
                </a:lnTo>
                <a:close/>
                <a:moveTo>
                  <a:pt x="460" y="160"/>
                </a:moveTo>
                <a:lnTo>
                  <a:pt x="402" y="205"/>
                </a:lnTo>
                <a:lnTo>
                  <a:pt x="425" y="273"/>
                </a:lnTo>
                <a:lnTo>
                  <a:pt x="425" y="278"/>
                </a:lnTo>
                <a:lnTo>
                  <a:pt x="424" y="280"/>
                </a:lnTo>
                <a:lnTo>
                  <a:pt x="421" y="282"/>
                </a:lnTo>
                <a:lnTo>
                  <a:pt x="420" y="282"/>
                </a:lnTo>
                <a:lnTo>
                  <a:pt x="418" y="282"/>
                </a:lnTo>
                <a:lnTo>
                  <a:pt x="416" y="280"/>
                </a:lnTo>
                <a:lnTo>
                  <a:pt x="360" y="235"/>
                </a:lnTo>
                <a:lnTo>
                  <a:pt x="304" y="280"/>
                </a:lnTo>
                <a:lnTo>
                  <a:pt x="303" y="282"/>
                </a:lnTo>
                <a:lnTo>
                  <a:pt x="300" y="282"/>
                </a:lnTo>
                <a:lnTo>
                  <a:pt x="298" y="282"/>
                </a:lnTo>
                <a:lnTo>
                  <a:pt x="297" y="280"/>
                </a:lnTo>
                <a:lnTo>
                  <a:pt x="294" y="278"/>
                </a:lnTo>
                <a:lnTo>
                  <a:pt x="294" y="273"/>
                </a:lnTo>
                <a:lnTo>
                  <a:pt x="317" y="205"/>
                </a:lnTo>
                <a:lnTo>
                  <a:pt x="261" y="160"/>
                </a:lnTo>
                <a:lnTo>
                  <a:pt x="259" y="158"/>
                </a:lnTo>
                <a:lnTo>
                  <a:pt x="259" y="154"/>
                </a:lnTo>
                <a:lnTo>
                  <a:pt x="261" y="151"/>
                </a:lnTo>
                <a:lnTo>
                  <a:pt x="264" y="150"/>
                </a:lnTo>
                <a:lnTo>
                  <a:pt x="332" y="150"/>
                </a:lnTo>
                <a:lnTo>
                  <a:pt x="354" y="101"/>
                </a:lnTo>
                <a:lnTo>
                  <a:pt x="356" y="97"/>
                </a:lnTo>
                <a:lnTo>
                  <a:pt x="358" y="97"/>
                </a:lnTo>
                <a:lnTo>
                  <a:pt x="362" y="97"/>
                </a:lnTo>
                <a:lnTo>
                  <a:pt x="364" y="101"/>
                </a:lnTo>
                <a:lnTo>
                  <a:pt x="388" y="150"/>
                </a:lnTo>
                <a:lnTo>
                  <a:pt x="456" y="150"/>
                </a:lnTo>
                <a:lnTo>
                  <a:pt x="460" y="151"/>
                </a:lnTo>
                <a:lnTo>
                  <a:pt x="462" y="154"/>
                </a:lnTo>
                <a:lnTo>
                  <a:pt x="462" y="158"/>
                </a:lnTo>
                <a:lnTo>
                  <a:pt x="460" y="160"/>
                </a:lnTo>
                <a:close/>
                <a:moveTo>
                  <a:pt x="72" y="270"/>
                </a:moveTo>
                <a:lnTo>
                  <a:pt x="63" y="260"/>
                </a:lnTo>
                <a:lnTo>
                  <a:pt x="55" y="248"/>
                </a:lnTo>
                <a:lnTo>
                  <a:pt x="49" y="236"/>
                </a:lnTo>
                <a:lnTo>
                  <a:pt x="43" y="225"/>
                </a:lnTo>
                <a:lnTo>
                  <a:pt x="38" y="211"/>
                </a:lnTo>
                <a:lnTo>
                  <a:pt x="35" y="198"/>
                </a:lnTo>
                <a:lnTo>
                  <a:pt x="31" y="184"/>
                </a:lnTo>
                <a:lnTo>
                  <a:pt x="29" y="170"/>
                </a:lnTo>
                <a:lnTo>
                  <a:pt x="27" y="142"/>
                </a:lnTo>
                <a:lnTo>
                  <a:pt x="24" y="116"/>
                </a:lnTo>
                <a:lnTo>
                  <a:pt x="24" y="9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78" y="72"/>
                </a:lnTo>
                <a:lnTo>
                  <a:pt x="80" y="110"/>
                </a:lnTo>
                <a:lnTo>
                  <a:pt x="85" y="145"/>
                </a:lnTo>
                <a:lnTo>
                  <a:pt x="90" y="177"/>
                </a:lnTo>
                <a:lnTo>
                  <a:pt x="96" y="207"/>
                </a:lnTo>
                <a:lnTo>
                  <a:pt x="103" y="233"/>
                </a:lnTo>
                <a:lnTo>
                  <a:pt x="111" y="257"/>
                </a:lnTo>
                <a:lnTo>
                  <a:pt x="119" y="278"/>
                </a:lnTo>
                <a:lnTo>
                  <a:pt x="129" y="298"/>
                </a:lnTo>
                <a:lnTo>
                  <a:pt x="121" y="296"/>
                </a:lnTo>
                <a:lnTo>
                  <a:pt x="112" y="295"/>
                </a:lnTo>
                <a:lnTo>
                  <a:pt x="105" y="291"/>
                </a:lnTo>
                <a:lnTo>
                  <a:pt x="98" y="289"/>
                </a:lnTo>
                <a:lnTo>
                  <a:pt x="91" y="284"/>
                </a:lnTo>
                <a:lnTo>
                  <a:pt x="84" y="280"/>
                </a:lnTo>
                <a:lnTo>
                  <a:pt x="78" y="276"/>
                </a:lnTo>
                <a:lnTo>
                  <a:pt x="72" y="270"/>
                </a:lnTo>
                <a:lnTo>
                  <a:pt x="72" y="270"/>
                </a:lnTo>
                <a:close/>
                <a:moveTo>
                  <a:pt x="719" y="69"/>
                </a:moveTo>
                <a:lnTo>
                  <a:pt x="719" y="64"/>
                </a:lnTo>
                <a:lnTo>
                  <a:pt x="719" y="60"/>
                </a:lnTo>
                <a:lnTo>
                  <a:pt x="719" y="56"/>
                </a:lnTo>
                <a:lnTo>
                  <a:pt x="715" y="52"/>
                </a:lnTo>
                <a:lnTo>
                  <a:pt x="712" y="50"/>
                </a:lnTo>
                <a:lnTo>
                  <a:pt x="707" y="48"/>
                </a:lnTo>
                <a:lnTo>
                  <a:pt x="643" y="48"/>
                </a:lnTo>
                <a:lnTo>
                  <a:pt x="644" y="39"/>
                </a:lnTo>
                <a:lnTo>
                  <a:pt x="644" y="31"/>
                </a:lnTo>
                <a:lnTo>
                  <a:pt x="644" y="21"/>
                </a:lnTo>
                <a:lnTo>
                  <a:pt x="644" y="13"/>
                </a:lnTo>
                <a:lnTo>
                  <a:pt x="643" y="8"/>
                </a:lnTo>
                <a:lnTo>
                  <a:pt x="640" y="3"/>
                </a:lnTo>
                <a:lnTo>
                  <a:pt x="637" y="1"/>
                </a:lnTo>
                <a:lnTo>
                  <a:pt x="632" y="0"/>
                </a:lnTo>
                <a:lnTo>
                  <a:pt x="88" y="0"/>
                </a:lnTo>
                <a:lnTo>
                  <a:pt x="84" y="1"/>
                </a:lnTo>
                <a:lnTo>
                  <a:pt x="80" y="3"/>
                </a:lnTo>
                <a:lnTo>
                  <a:pt x="78" y="8"/>
                </a:lnTo>
                <a:lnTo>
                  <a:pt x="77" y="13"/>
                </a:lnTo>
                <a:lnTo>
                  <a:pt x="77" y="21"/>
                </a:lnTo>
                <a:lnTo>
                  <a:pt x="77" y="31"/>
                </a:lnTo>
                <a:lnTo>
                  <a:pt x="77" y="39"/>
                </a:lnTo>
                <a:lnTo>
                  <a:pt x="77" y="48"/>
                </a:lnTo>
                <a:lnTo>
                  <a:pt x="12" y="48"/>
                </a:lnTo>
                <a:lnTo>
                  <a:pt x="8" y="50"/>
                </a:lnTo>
                <a:lnTo>
                  <a:pt x="4" y="52"/>
                </a:lnTo>
                <a:lnTo>
                  <a:pt x="2" y="56"/>
                </a:lnTo>
                <a:lnTo>
                  <a:pt x="0" y="60"/>
                </a:lnTo>
                <a:lnTo>
                  <a:pt x="0" y="66"/>
                </a:lnTo>
                <a:lnTo>
                  <a:pt x="0" y="72"/>
                </a:lnTo>
                <a:lnTo>
                  <a:pt x="0" y="94"/>
                </a:lnTo>
                <a:lnTo>
                  <a:pt x="0" y="119"/>
                </a:lnTo>
                <a:lnTo>
                  <a:pt x="3" y="147"/>
                </a:lnTo>
                <a:lnTo>
                  <a:pt x="6" y="177"/>
                </a:lnTo>
                <a:lnTo>
                  <a:pt x="9" y="192"/>
                </a:lnTo>
                <a:lnTo>
                  <a:pt x="12" y="207"/>
                </a:lnTo>
                <a:lnTo>
                  <a:pt x="17" y="222"/>
                </a:lnTo>
                <a:lnTo>
                  <a:pt x="22" y="236"/>
                </a:lnTo>
                <a:lnTo>
                  <a:pt x="29" y="250"/>
                </a:lnTo>
                <a:lnTo>
                  <a:pt x="36" y="263"/>
                </a:lnTo>
                <a:lnTo>
                  <a:pt x="44" y="276"/>
                </a:lnTo>
                <a:lnTo>
                  <a:pt x="55" y="286"/>
                </a:lnTo>
                <a:lnTo>
                  <a:pt x="63" y="295"/>
                </a:lnTo>
                <a:lnTo>
                  <a:pt x="73" y="302"/>
                </a:lnTo>
                <a:lnTo>
                  <a:pt x="84" y="308"/>
                </a:lnTo>
                <a:lnTo>
                  <a:pt x="94" y="314"/>
                </a:lnTo>
                <a:lnTo>
                  <a:pt x="106" y="317"/>
                </a:lnTo>
                <a:lnTo>
                  <a:pt x="118" y="321"/>
                </a:lnTo>
                <a:lnTo>
                  <a:pt x="130" y="322"/>
                </a:lnTo>
                <a:lnTo>
                  <a:pt x="143" y="323"/>
                </a:lnTo>
                <a:lnTo>
                  <a:pt x="156" y="340"/>
                </a:lnTo>
                <a:lnTo>
                  <a:pt x="169" y="355"/>
                </a:lnTo>
                <a:lnTo>
                  <a:pt x="182" y="368"/>
                </a:lnTo>
                <a:lnTo>
                  <a:pt x="195" y="379"/>
                </a:lnTo>
                <a:lnTo>
                  <a:pt x="222" y="398"/>
                </a:lnTo>
                <a:lnTo>
                  <a:pt x="248" y="414"/>
                </a:lnTo>
                <a:lnTo>
                  <a:pt x="262" y="423"/>
                </a:lnTo>
                <a:lnTo>
                  <a:pt x="276" y="433"/>
                </a:lnTo>
                <a:lnTo>
                  <a:pt x="288" y="441"/>
                </a:lnTo>
                <a:lnTo>
                  <a:pt x="298" y="452"/>
                </a:lnTo>
                <a:lnTo>
                  <a:pt x="303" y="456"/>
                </a:lnTo>
                <a:lnTo>
                  <a:pt x="306" y="462"/>
                </a:lnTo>
                <a:lnTo>
                  <a:pt x="310" y="470"/>
                </a:lnTo>
                <a:lnTo>
                  <a:pt x="312" y="476"/>
                </a:lnTo>
                <a:lnTo>
                  <a:pt x="314" y="484"/>
                </a:lnTo>
                <a:lnTo>
                  <a:pt x="316" y="492"/>
                </a:lnTo>
                <a:lnTo>
                  <a:pt x="317" y="500"/>
                </a:lnTo>
                <a:lnTo>
                  <a:pt x="317" y="510"/>
                </a:lnTo>
                <a:lnTo>
                  <a:pt x="316" y="529"/>
                </a:lnTo>
                <a:lnTo>
                  <a:pt x="314" y="546"/>
                </a:lnTo>
                <a:lnTo>
                  <a:pt x="312" y="561"/>
                </a:lnTo>
                <a:lnTo>
                  <a:pt x="308" y="574"/>
                </a:lnTo>
                <a:lnTo>
                  <a:pt x="305" y="586"/>
                </a:lnTo>
                <a:lnTo>
                  <a:pt x="299" y="596"/>
                </a:lnTo>
                <a:lnTo>
                  <a:pt x="293" y="605"/>
                </a:lnTo>
                <a:lnTo>
                  <a:pt x="287" y="612"/>
                </a:lnTo>
                <a:lnTo>
                  <a:pt x="279" y="618"/>
                </a:lnTo>
                <a:lnTo>
                  <a:pt x="270" y="623"/>
                </a:lnTo>
                <a:lnTo>
                  <a:pt x="262" y="628"/>
                </a:lnTo>
                <a:lnTo>
                  <a:pt x="251" y="630"/>
                </a:lnTo>
                <a:lnTo>
                  <a:pt x="241" y="633"/>
                </a:lnTo>
                <a:lnTo>
                  <a:pt x="230" y="634"/>
                </a:lnTo>
                <a:lnTo>
                  <a:pt x="217" y="635"/>
                </a:lnTo>
                <a:lnTo>
                  <a:pt x="204" y="635"/>
                </a:lnTo>
                <a:lnTo>
                  <a:pt x="199" y="636"/>
                </a:lnTo>
                <a:lnTo>
                  <a:pt x="195" y="638"/>
                </a:lnTo>
                <a:lnTo>
                  <a:pt x="193" y="642"/>
                </a:lnTo>
                <a:lnTo>
                  <a:pt x="192" y="647"/>
                </a:lnTo>
                <a:lnTo>
                  <a:pt x="192" y="707"/>
                </a:lnTo>
                <a:lnTo>
                  <a:pt x="193" y="711"/>
                </a:lnTo>
                <a:lnTo>
                  <a:pt x="195" y="716"/>
                </a:lnTo>
                <a:lnTo>
                  <a:pt x="199" y="718"/>
                </a:lnTo>
                <a:lnTo>
                  <a:pt x="204" y="719"/>
                </a:lnTo>
                <a:lnTo>
                  <a:pt x="515" y="719"/>
                </a:lnTo>
                <a:lnTo>
                  <a:pt x="520" y="718"/>
                </a:lnTo>
                <a:lnTo>
                  <a:pt x="524" y="716"/>
                </a:lnTo>
                <a:lnTo>
                  <a:pt x="526" y="711"/>
                </a:lnTo>
                <a:lnTo>
                  <a:pt x="527" y="707"/>
                </a:lnTo>
                <a:lnTo>
                  <a:pt x="527" y="647"/>
                </a:lnTo>
                <a:lnTo>
                  <a:pt x="526" y="642"/>
                </a:lnTo>
                <a:lnTo>
                  <a:pt x="524" y="638"/>
                </a:lnTo>
                <a:lnTo>
                  <a:pt x="520" y="636"/>
                </a:lnTo>
                <a:lnTo>
                  <a:pt x="515" y="635"/>
                </a:lnTo>
                <a:lnTo>
                  <a:pt x="501" y="635"/>
                </a:lnTo>
                <a:lnTo>
                  <a:pt x="488" y="634"/>
                </a:lnTo>
                <a:lnTo>
                  <a:pt x="476" y="631"/>
                </a:lnTo>
                <a:lnTo>
                  <a:pt x="464" y="628"/>
                </a:lnTo>
                <a:lnTo>
                  <a:pt x="455" y="623"/>
                </a:lnTo>
                <a:lnTo>
                  <a:pt x="445" y="618"/>
                </a:lnTo>
                <a:lnTo>
                  <a:pt x="437" y="612"/>
                </a:lnTo>
                <a:lnTo>
                  <a:pt x="429" y="605"/>
                </a:lnTo>
                <a:lnTo>
                  <a:pt x="423" y="597"/>
                </a:lnTo>
                <a:lnTo>
                  <a:pt x="417" y="587"/>
                </a:lnTo>
                <a:lnTo>
                  <a:pt x="412" y="577"/>
                </a:lnTo>
                <a:lnTo>
                  <a:pt x="408" y="566"/>
                </a:lnTo>
                <a:lnTo>
                  <a:pt x="405" y="554"/>
                </a:lnTo>
                <a:lnTo>
                  <a:pt x="402" y="541"/>
                </a:lnTo>
                <a:lnTo>
                  <a:pt x="401" y="525"/>
                </a:lnTo>
                <a:lnTo>
                  <a:pt x="401" y="511"/>
                </a:lnTo>
                <a:lnTo>
                  <a:pt x="401" y="500"/>
                </a:lnTo>
                <a:lnTo>
                  <a:pt x="402" y="492"/>
                </a:lnTo>
                <a:lnTo>
                  <a:pt x="404" y="484"/>
                </a:lnTo>
                <a:lnTo>
                  <a:pt x="406" y="476"/>
                </a:lnTo>
                <a:lnTo>
                  <a:pt x="410" y="470"/>
                </a:lnTo>
                <a:lnTo>
                  <a:pt x="412" y="462"/>
                </a:lnTo>
                <a:lnTo>
                  <a:pt x="417" y="456"/>
                </a:lnTo>
                <a:lnTo>
                  <a:pt x="420" y="451"/>
                </a:lnTo>
                <a:lnTo>
                  <a:pt x="431" y="441"/>
                </a:lnTo>
                <a:lnTo>
                  <a:pt x="443" y="431"/>
                </a:lnTo>
                <a:lnTo>
                  <a:pt x="456" y="423"/>
                </a:lnTo>
                <a:lnTo>
                  <a:pt x="471" y="414"/>
                </a:lnTo>
                <a:lnTo>
                  <a:pt x="498" y="398"/>
                </a:lnTo>
                <a:lnTo>
                  <a:pt x="524" y="379"/>
                </a:lnTo>
                <a:lnTo>
                  <a:pt x="537" y="367"/>
                </a:lnTo>
                <a:lnTo>
                  <a:pt x="550" y="354"/>
                </a:lnTo>
                <a:lnTo>
                  <a:pt x="563" y="340"/>
                </a:lnTo>
                <a:lnTo>
                  <a:pt x="575" y="323"/>
                </a:lnTo>
                <a:lnTo>
                  <a:pt x="588" y="322"/>
                </a:lnTo>
                <a:lnTo>
                  <a:pt x="601" y="321"/>
                </a:lnTo>
                <a:lnTo>
                  <a:pt x="612" y="317"/>
                </a:lnTo>
                <a:lnTo>
                  <a:pt x="624" y="314"/>
                </a:lnTo>
                <a:lnTo>
                  <a:pt x="634" y="308"/>
                </a:lnTo>
                <a:lnTo>
                  <a:pt x="644" y="302"/>
                </a:lnTo>
                <a:lnTo>
                  <a:pt x="653" y="295"/>
                </a:lnTo>
                <a:lnTo>
                  <a:pt x="663" y="286"/>
                </a:lnTo>
                <a:lnTo>
                  <a:pt x="672" y="274"/>
                </a:lnTo>
                <a:lnTo>
                  <a:pt x="682" y="261"/>
                </a:lnTo>
                <a:lnTo>
                  <a:pt x="690" y="248"/>
                </a:lnTo>
                <a:lnTo>
                  <a:pt x="696" y="233"/>
                </a:lnTo>
                <a:lnTo>
                  <a:pt x="702" y="219"/>
                </a:lnTo>
                <a:lnTo>
                  <a:pt x="707" y="203"/>
                </a:lnTo>
                <a:lnTo>
                  <a:pt x="711" y="188"/>
                </a:lnTo>
                <a:lnTo>
                  <a:pt x="713" y="171"/>
                </a:lnTo>
                <a:lnTo>
                  <a:pt x="718" y="141"/>
                </a:lnTo>
                <a:lnTo>
                  <a:pt x="719" y="113"/>
                </a:lnTo>
                <a:lnTo>
                  <a:pt x="720" y="88"/>
                </a:lnTo>
                <a:lnTo>
                  <a:pt x="719" y="69"/>
                </a:lnTo>
                <a:close/>
              </a:path>
            </a:pathLst>
          </a:custGeom>
          <a:solidFill>
            <a:srgbClr val="46B688"/>
          </a:solidFill>
          <a:ln>
            <a:noFill/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  <a:extLst/>
        </p:spPr>
        <p:txBody>
          <a:bodyPr vert="horz" wrap="square" lIns="74295" tIns="37148" rIns="74295" bIns="37148" numCol="1" anchor="t" anchorCtr="0" compatLnSpc="1">
            <a:prstTxWarp prst="textNoShape">
              <a:avLst/>
            </a:prstTxWarp>
          </a:bodyPr>
          <a:lstStyle/>
          <a:p>
            <a:pPr defTabSz="742950"/>
            <a:endParaRPr lang="en-US" sz="1463">
              <a:solidFill>
                <a:prstClr val="black"/>
              </a:solidFill>
              <a:latin typeface="Calibri Light"/>
            </a:endParaRPr>
          </a:p>
        </p:txBody>
      </p:sp>
      <p:grpSp>
        <p:nvGrpSpPr>
          <p:cNvPr id="126" name="Group 242">
            <a:extLst>
              <a:ext uri="{FF2B5EF4-FFF2-40B4-BE49-F238E27FC236}">
                <a16:creationId xmlns:a16="http://schemas.microsoft.com/office/drawing/2014/main" id="{39B9705F-B8F0-4E85-B1CA-0AC01A5C2914}"/>
              </a:ext>
            </a:extLst>
          </p:cNvPr>
          <p:cNvGrpSpPr/>
          <p:nvPr/>
        </p:nvGrpSpPr>
        <p:grpSpPr>
          <a:xfrm>
            <a:off x="3350767" y="3334470"/>
            <a:ext cx="181868" cy="232172"/>
            <a:chOff x="6469063" y="4656138"/>
            <a:chExt cx="223837" cy="285750"/>
          </a:xfrm>
          <a:solidFill>
            <a:srgbClr val="FEA34F"/>
          </a:solidFill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grpSpPr>
        <p:sp>
          <p:nvSpPr>
            <p:cNvPr id="127" name="Freeform 4608">
              <a:extLst>
                <a:ext uri="{FF2B5EF4-FFF2-40B4-BE49-F238E27FC236}">
                  <a16:creationId xmlns:a16="http://schemas.microsoft.com/office/drawing/2014/main" id="{ACFAD4FA-0379-4757-9770-AB598B91AA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83350" y="4789488"/>
              <a:ext cx="209550" cy="152400"/>
            </a:xfrm>
            <a:custGeom>
              <a:avLst/>
              <a:gdLst>
                <a:gd name="T0" fmla="*/ 512 w 663"/>
                <a:gd name="T1" fmla="*/ 241 h 482"/>
                <a:gd name="T2" fmla="*/ 542 w 663"/>
                <a:gd name="T3" fmla="*/ 61 h 482"/>
                <a:gd name="T4" fmla="*/ 561 w 663"/>
                <a:gd name="T5" fmla="*/ 62 h 482"/>
                <a:gd name="T6" fmla="*/ 578 w 663"/>
                <a:gd name="T7" fmla="*/ 68 h 482"/>
                <a:gd name="T8" fmla="*/ 594 w 663"/>
                <a:gd name="T9" fmla="*/ 75 h 482"/>
                <a:gd name="T10" fmla="*/ 608 w 663"/>
                <a:gd name="T11" fmla="*/ 86 h 482"/>
                <a:gd name="T12" fmla="*/ 618 w 663"/>
                <a:gd name="T13" fmla="*/ 99 h 482"/>
                <a:gd name="T14" fmla="*/ 626 w 663"/>
                <a:gd name="T15" fmla="*/ 114 h 482"/>
                <a:gd name="T16" fmla="*/ 630 w 663"/>
                <a:gd name="T17" fmla="*/ 132 h 482"/>
                <a:gd name="T18" fmla="*/ 632 w 663"/>
                <a:gd name="T19" fmla="*/ 151 h 482"/>
                <a:gd name="T20" fmla="*/ 630 w 663"/>
                <a:gd name="T21" fmla="*/ 170 h 482"/>
                <a:gd name="T22" fmla="*/ 626 w 663"/>
                <a:gd name="T23" fmla="*/ 187 h 482"/>
                <a:gd name="T24" fmla="*/ 618 w 663"/>
                <a:gd name="T25" fmla="*/ 203 h 482"/>
                <a:gd name="T26" fmla="*/ 608 w 663"/>
                <a:gd name="T27" fmla="*/ 215 h 482"/>
                <a:gd name="T28" fmla="*/ 594 w 663"/>
                <a:gd name="T29" fmla="*/ 227 h 482"/>
                <a:gd name="T30" fmla="*/ 578 w 663"/>
                <a:gd name="T31" fmla="*/ 235 h 482"/>
                <a:gd name="T32" fmla="*/ 561 w 663"/>
                <a:gd name="T33" fmla="*/ 239 h 482"/>
                <a:gd name="T34" fmla="*/ 542 w 663"/>
                <a:gd name="T35" fmla="*/ 241 h 482"/>
                <a:gd name="T36" fmla="*/ 542 w 663"/>
                <a:gd name="T37" fmla="*/ 30 h 482"/>
                <a:gd name="T38" fmla="*/ 512 w 663"/>
                <a:gd name="T39" fmla="*/ 16 h 482"/>
                <a:gd name="T40" fmla="*/ 510 w 663"/>
                <a:gd name="T41" fmla="*/ 10 h 482"/>
                <a:gd name="T42" fmla="*/ 507 w 663"/>
                <a:gd name="T43" fmla="*/ 4 h 482"/>
                <a:gd name="T44" fmla="*/ 503 w 663"/>
                <a:gd name="T45" fmla="*/ 1 h 482"/>
                <a:gd name="T46" fmla="*/ 497 w 663"/>
                <a:gd name="T47" fmla="*/ 0 h 482"/>
                <a:gd name="T48" fmla="*/ 12 w 663"/>
                <a:gd name="T49" fmla="*/ 1 h 482"/>
                <a:gd name="T50" fmla="*/ 7 w 663"/>
                <a:gd name="T51" fmla="*/ 3 h 482"/>
                <a:gd name="T52" fmla="*/ 2 w 663"/>
                <a:gd name="T53" fmla="*/ 7 h 482"/>
                <a:gd name="T54" fmla="*/ 0 w 663"/>
                <a:gd name="T55" fmla="*/ 12 h 482"/>
                <a:gd name="T56" fmla="*/ 0 w 663"/>
                <a:gd name="T57" fmla="*/ 392 h 482"/>
                <a:gd name="T58" fmla="*/ 2 w 663"/>
                <a:gd name="T59" fmla="*/ 410 h 482"/>
                <a:gd name="T60" fmla="*/ 7 w 663"/>
                <a:gd name="T61" fmla="*/ 427 h 482"/>
                <a:gd name="T62" fmla="*/ 15 w 663"/>
                <a:gd name="T63" fmla="*/ 442 h 482"/>
                <a:gd name="T64" fmla="*/ 26 w 663"/>
                <a:gd name="T65" fmla="*/ 456 h 482"/>
                <a:gd name="T66" fmla="*/ 39 w 663"/>
                <a:gd name="T67" fmla="*/ 467 h 482"/>
                <a:gd name="T68" fmla="*/ 55 w 663"/>
                <a:gd name="T69" fmla="*/ 475 h 482"/>
                <a:gd name="T70" fmla="*/ 72 w 663"/>
                <a:gd name="T71" fmla="*/ 480 h 482"/>
                <a:gd name="T72" fmla="*/ 90 w 663"/>
                <a:gd name="T73" fmla="*/ 482 h 482"/>
                <a:gd name="T74" fmla="*/ 431 w 663"/>
                <a:gd name="T75" fmla="*/ 482 h 482"/>
                <a:gd name="T76" fmla="*/ 449 w 663"/>
                <a:gd name="T77" fmla="*/ 477 h 482"/>
                <a:gd name="T78" fmla="*/ 465 w 663"/>
                <a:gd name="T79" fmla="*/ 472 h 482"/>
                <a:gd name="T80" fmla="*/ 480 w 663"/>
                <a:gd name="T81" fmla="*/ 462 h 482"/>
                <a:gd name="T82" fmla="*/ 491 w 663"/>
                <a:gd name="T83" fmla="*/ 449 h 482"/>
                <a:gd name="T84" fmla="*/ 501 w 663"/>
                <a:gd name="T85" fmla="*/ 436 h 482"/>
                <a:gd name="T86" fmla="*/ 508 w 663"/>
                <a:gd name="T87" fmla="*/ 419 h 482"/>
                <a:gd name="T88" fmla="*/ 512 w 663"/>
                <a:gd name="T89" fmla="*/ 401 h 482"/>
                <a:gd name="T90" fmla="*/ 512 w 663"/>
                <a:gd name="T91" fmla="*/ 271 h 482"/>
                <a:gd name="T92" fmla="*/ 554 w 663"/>
                <a:gd name="T93" fmla="*/ 271 h 482"/>
                <a:gd name="T94" fmla="*/ 579 w 663"/>
                <a:gd name="T95" fmla="*/ 266 h 482"/>
                <a:gd name="T96" fmla="*/ 601 w 663"/>
                <a:gd name="T97" fmla="*/ 257 h 482"/>
                <a:gd name="T98" fmla="*/ 620 w 663"/>
                <a:gd name="T99" fmla="*/ 245 h 482"/>
                <a:gd name="T100" fmla="*/ 636 w 663"/>
                <a:gd name="T101" fmla="*/ 229 h 482"/>
                <a:gd name="T102" fmla="*/ 648 w 663"/>
                <a:gd name="T103" fmla="*/ 210 h 482"/>
                <a:gd name="T104" fmla="*/ 657 w 663"/>
                <a:gd name="T105" fmla="*/ 187 h 482"/>
                <a:gd name="T106" fmla="*/ 662 w 663"/>
                <a:gd name="T107" fmla="*/ 164 h 482"/>
                <a:gd name="T108" fmla="*/ 662 w 663"/>
                <a:gd name="T109" fmla="*/ 138 h 482"/>
                <a:gd name="T110" fmla="*/ 657 w 663"/>
                <a:gd name="T111" fmla="*/ 114 h 482"/>
                <a:gd name="T112" fmla="*/ 648 w 663"/>
                <a:gd name="T113" fmla="*/ 92 h 482"/>
                <a:gd name="T114" fmla="*/ 636 w 663"/>
                <a:gd name="T115" fmla="*/ 73 h 482"/>
                <a:gd name="T116" fmla="*/ 620 w 663"/>
                <a:gd name="T117" fmla="*/ 56 h 482"/>
                <a:gd name="T118" fmla="*/ 601 w 663"/>
                <a:gd name="T119" fmla="*/ 44 h 482"/>
                <a:gd name="T120" fmla="*/ 579 w 663"/>
                <a:gd name="T121" fmla="*/ 36 h 482"/>
                <a:gd name="T122" fmla="*/ 554 w 663"/>
                <a:gd name="T123" fmla="*/ 31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63" h="482">
                  <a:moveTo>
                    <a:pt x="542" y="241"/>
                  </a:moveTo>
                  <a:lnTo>
                    <a:pt x="512" y="241"/>
                  </a:lnTo>
                  <a:lnTo>
                    <a:pt x="512" y="61"/>
                  </a:lnTo>
                  <a:lnTo>
                    <a:pt x="542" y="61"/>
                  </a:lnTo>
                  <a:lnTo>
                    <a:pt x="552" y="61"/>
                  </a:lnTo>
                  <a:lnTo>
                    <a:pt x="561" y="62"/>
                  </a:lnTo>
                  <a:lnTo>
                    <a:pt x="570" y="64"/>
                  </a:lnTo>
                  <a:lnTo>
                    <a:pt x="578" y="68"/>
                  </a:lnTo>
                  <a:lnTo>
                    <a:pt x="586" y="71"/>
                  </a:lnTo>
                  <a:lnTo>
                    <a:pt x="594" y="75"/>
                  </a:lnTo>
                  <a:lnTo>
                    <a:pt x="601" y="80"/>
                  </a:lnTo>
                  <a:lnTo>
                    <a:pt x="608" y="86"/>
                  </a:lnTo>
                  <a:lnTo>
                    <a:pt x="613" y="92"/>
                  </a:lnTo>
                  <a:lnTo>
                    <a:pt x="618" y="99"/>
                  </a:lnTo>
                  <a:lnTo>
                    <a:pt x="622" y="106"/>
                  </a:lnTo>
                  <a:lnTo>
                    <a:pt x="626" y="114"/>
                  </a:lnTo>
                  <a:lnTo>
                    <a:pt x="629" y="123"/>
                  </a:lnTo>
                  <a:lnTo>
                    <a:pt x="630" y="132"/>
                  </a:lnTo>
                  <a:lnTo>
                    <a:pt x="632" y="141"/>
                  </a:lnTo>
                  <a:lnTo>
                    <a:pt x="632" y="151"/>
                  </a:lnTo>
                  <a:lnTo>
                    <a:pt x="632" y="160"/>
                  </a:lnTo>
                  <a:lnTo>
                    <a:pt x="630" y="170"/>
                  </a:lnTo>
                  <a:lnTo>
                    <a:pt x="629" y="179"/>
                  </a:lnTo>
                  <a:lnTo>
                    <a:pt x="626" y="187"/>
                  </a:lnTo>
                  <a:lnTo>
                    <a:pt x="622" y="195"/>
                  </a:lnTo>
                  <a:lnTo>
                    <a:pt x="618" y="203"/>
                  </a:lnTo>
                  <a:lnTo>
                    <a:pt x="613" y="210"/>
                  </a:lnTo>
                  <a:lnTo>
                    <a:pt x="608" y="215"/>
                  </a:lnTo>
                  <a:lnTo>
                    <a:pt x="601" y="221"/>
                  </a:lnTo>
                  <a:lnTo>
                    <a:pt x="594" y="227"/>
                  </a:lnTo>
                  <a:lnTo>
                    <a:pt x="586" y="231"/>
                  </a:lnTo>
                  <a:lnTo>
                    <a:pt x="578" y="235"/>
                  </a:lnTo>
                  <a:lnTo>
                    <a:pt x="570" y="237"/>
                  </a:lnTo>
                  <a:lnTo>
                    <a:pt x="561" y="239"/>
                  </a:lnTo>
                  <a:lnTo>
                    <a:pt x="552" y="240"/>
                  </a:lnTo>
                  <a:lnTo>
                    <a:pt x="542" y="241"/>
                  </a:lnTo>
                  <a:lnTo>
                    <a:pt x="542" y="241"/>
                  </a:lnTo>
                  <a:close/>
                  <a:moveTo>
                    <a:pt x="542" y="30"/>
                  </a:moveTo>
                  <a:lnTo>
                    <a:pt x="512" y="30"/>
                  </a:lnTo>
                  <a:lnTo>
                    <a:pt x="512" y="16"/>
                  </a:lnTo>
                  <a:lnTo>
                    <a:pt x="512" y="12"/>
                  </a:lnTo>
                  <a:lnTo>
                    <a:pt x="510" y="10"/>
                  </a:lnTo>
                  <a:lnTo>
                    <a:pt x="509" y="7"/>
                  </a:lnTo>
                  <a:lnTo>
                    <a:pt x="507" y="4"/>
                  </a:lnTo>
                  <a:lnTo>
                    <a:pt x="505" y="3"/>
                  </a:lnTo>
                  <a:lnTo>
                    <a:pt x="503" y="1"/>
                  </a:lnTo>
                  <a:lnTo>
                    <a:pt x="500" y="1"/>
                  </a:lnTo>
                  <a:lnTo>
                    <a:pt x="497" y="0"/>
                  </a:lnTo>
                  <a:lnTo>
                    <a:pt x="15" y="0"/>
                  </a:lnTo>
                  <a:lnTo>
                    <a:pt x="12" y="1"/>
                  </a:lnTo>
                  <a:lnTo>
                    <a:pt x="9" y="1"/>
                  </a:lnTo>
                  <a:lnTo>
                    <a:pt x="7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392"/>
                  </a:lnTo>
                  <a:lnTo>
                    <a:pt x="0" y="401"/>
                  </a:lnTo>
                  <a:lnTo>
                    <a:pt x="2" y="410"/>
                  </a:lnTo>
                  <a:lnTo>
                    <a:pt x="3" y="419"/>
                  </a:lnTo>
                  <a:lnTo>
                    <a:pt x="7" y="427"/>
                  </a:lnTo>
                  <a:lnTo>
                    <a:pt x="10" y="435"/>
                  </a:lnTo>
                  <a:lnTo>
                    <a:pt x="15" y="442"/>
                  </a:lnTo>
                  <a:lnTo>
                    <a:pt x="20" y="449"/>
                  </a:lnTo>
                  <a:lnTo>
                    <a:pt x="26" y="456"/>
                  </a:lnTo>
                  <a:lnTo>
                    <a:pt x="33" y="462"/>
                  </a:lnTo>
                  <a:lnTo>
                    <a:pt x="39" y="467"/>
                  </a:lnTo>
                  <a:lnTo>
                    <a:pt x="47" y="471"/>
                  </a:lnTo>
                  <a:lnTo>
                    <a:pt x="55" y="475"/>
                  </a:lnTo>
                  <a:lnTo>
                    <a:pt x="63" y="477"/>
                  </a:lnTo>
                  <a:lnTo>
                    <a:pt x="72" y="480"/>
                  </a:lnTo>
                  <a:lnTo>
                    <a:pt x="81" y="482"/>
                  </a:lnTo>
                  <a:lnTo>
                    <a:pt x="90" y="482"/>
                  </a:lnTo>
                  <a:lnTo>
                    <a:pt x="421" y="482"/>
                  </a:lnTo>
                  <a:lnTo>
                    <a:pt x="431" y="482"/>
                  </a:lnTo>
                  <a:lnTo>
                    <a:pt x="440" y="480"/>
                  </a:lnTo>
                  <a:lnTo>
                    <a:pt x="449" y="477"/>
                  </a:lnTo>
                  <a:lnTo>
                    <a:pt x="457" y="475"/>
                  </a:lnTo>
                  <a:lnTo>
                    <a:pt x="465" y="472"/>
                  </a:lnTo>
                  <a:lnTo>
                    <a:pt x="473" y="467"/>
                  </a:lnTo>
                  <a:lnTo>
                    <a:pt x="480" y="462"/>
                  </a:lnTo>
                  <a:lnTo>
                    <a:pt x="486" y="456"/>
                  </a:lnTo>
                  <a:lnTo>
                    <a:pt x="491" y="449"/>
                  </a:lnTo>
                  <a:lnTo>
                    <a:pt x="497" y="442"/>
                  </a:lnTo>
                  <a:lnTo>
                    <a:pt x="501" y="436"/>
                  </a:lnTo>
                  <a:lnTo>
                    <a:pt x="505" y="428"/>
                  </a:lnTo>
                  <a:lnTo>
                    <a:pt x="508" y="419"/>
                  </a:lnTo>
                  <a:lnTo>
                    <a:pt x="510" y="411"/>
                  </a:lnTo>
                  <a:lnTo>
                    <a:pt x="512" y="401"/>
                  </a:lnTo>
                  <a:lnTo>
                    <a:pt x="512" y="392"/>
                  </a:lnTo>
                  <a:lnTo>
                    <a:pt x="512" y="271"/>
                  </a:lnTo>
                  <a:lnTo>
                    <a:pt x="542" y="271"/>
                  </a:lnTo>
                  <a:lnTo>
                    <a:pt x="554" y="271"/>
                  </a:lnTo>
                  <a:lnTo>
                    <a:pt x="567" y="269"/>
                  </a:lnTo>
                  <a:lnTo>
                    <a:pt x="579" y="266"/>
                  </a:lnTo>
                  <a:lnTo>
                    <a:pt x="591" y="262"/>
                  </a:lnTo>
                  <a:lnTo>
                    <a:pt x="601" y="257"/>
                  </a:lnTo>
                  <a:lnTo>
                    <a:pt x="611" y="252"/>
                  </a:lnTo>
                  <a:lnTo>
                    <a:pt x="620" y="245"/>
                  </a:lnTo>
                  <a:lnTo>
                    <a:pt x="628" y="237"/>
                  </a:lnTo>
                  <a:lnTo>
                    <a:pt x="636" y="229"/>
                  </a:lnTo>
                  <a:lnTo>
                    <a:pt x="643" y="220"/>
                  </a:lnTo>
                  <a:lnTo>
                    <a:pt x="648" y="210"/>
                  </a:lnTo>
                  <a:lnTo>
                    <a:pt x="654" y="199"/>
                  </a:lnTo>
                  <a:lnTo>
                    <a:pt x="657" y="187"/>
                  </a:lnTo>
                  <a:lnTo>
                    <a:pt x="661" y="176"/>
                  </a:lnTo>
                  <a:lnTo>
                    <a:pt x="662" y="164"/>
                  </a:lnTo>
                  <a:lnTo>
                    <a:pt x="663" y="151"/>
                  </a:lnTo>
                  <a:lnTo>
                    <a:pt x="662" y="138"/>
                  </a:lnTo>
                  <a:lnTo>
                    <a:pt x="661" y="125"/>
                  </a:lnTo>
                  <a:lnTo>
                    <a:pt x="657" y="114"/>
                  </a:lnTo>
                  <a:lnTo>
                    <a:pt x="654" y="103"/>
                  </a:lnTo>
                  <a:lnTo>
                    <a:pt x="648" y="92"/>
                  </a:lnTo>
                  <a:lnTo>
                    <a:pt x="643" y="82"/>
                  </a:lnTo>
                  <a:lnTo>
                    <a:pt x="636" y="73"/>
                  </a:lnTo>
                  <a:lnTo>
                    <a:pt x="628" y="64"/>
                  </a:lnTo>
                  <a:lnTo>
                    <a:pt x="620" y="56"/>
                  </a:lnTo>
                  <a:lnTo>
                    <a:pt x="611" y="49"/>
                  </a:lnTo>
                  <a:lnTo>
                    <a:pt x="601" y="44"/>
                  </a:lnTo>
                  <a:lnTo>
                    <a:pt x="591" y="39"/>
                  </a:lnTo>
                  <a:lnTo>
                    <a:pt x="579" y="36"/>
                  </a:lnTo>
                  <a:lnTo>
                    <a:pt x="567" y="33"/>
                  </a:lnTo>
                  <a:lnTo>
                    <a:pt x="554" y="31"/>
                  </a:lnTo>
                  <a:lnTo>
                    <a:pt x="54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28" name="Freeform 4609">
              <a:extLst>
                <a:ext uri="{FF2B5EF4-FFF2-40B4-BE49-F238E27FC236}">
                  <a16:creationId xmlns:a16="http://schemas.microsoft.com/office/drawing/2014/main" id="{5940BF04-9F39-4319-A641-987DA82AB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9063" y="4703763"/>
              <a:ext cx="36513" cy="41275"/>
            </a:xfrm>
            <a:custGeom>
              <a:avLst/>
              <a:gdLst>
                <a:gd name="T0" fmla="*/ 22 w 116"/>
                <a:gd name="T1" fmla="*/ 2 h 132"/>
                <a:gd name="T2" fmla="*/ 18 w 116"/>
                <a:gd name="T3" fmla="*/ 1 h 132"/>
                <a:gd name="T4" fmla="*/ 14 w 116"/>
                <a:gd name="T5" fmla="*/ 0 h 132"/>
                <a:gd name="T6" fmla="*/ 10 w 116"/>
                <a:gd name="T7" fmla="*/ 1 h 132"/>
                <a:gd name="T8" fmla="*/ 7 w 116"/>
                <a:gd name="T9" fmla="*/ 3 h 132"/>
                <a:gd name="T10" fmla="*/ 3 w 116"/>
                <a:gd name="T11" fmla="*/ 5 h 132"/>
                <a:gd name="T12" fmla="*/ 1 w 116"/>
                <a:gd name="T13" fmla="*/ 9 h 132"/>
                <a:gd name="T14" fmla="*/ 0 w 116"/>
                <a:gd name="T15" fmla="*/ 13 h 132"/>
                <a:gd name="T16" fmla="*/ 0 w 116"/>
                <a:gd name="T17" fmla="*/ 17 h 132"/>
                <a:gd name="T18" fmla="*/ 14 w 116"/>
                <a:gd name="T19" fmla="*/ 132 h 132"/>
                <a:gd name="T20" fmla="*/ 116 w 116"/>
                <a:gd name="T21" fmla="*/ 56 h 132"/>
                <a:gd name="T22" fmla="*/ 22 w 116"/>
                <a:gd name="T23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132">
                  <a:moveTo>
                    <a:pt x="22" y="2"/>
                  </a:moveTo>
                  <a:lnTo>
                    <a:pt x="18" y="1"/>
                  </a:lnTo>
                  <a:lnTo>
                    <a:pt x="14" y="0"/>
                  </a:lnTo>
                  <a:lnTo>
                    <a:pt x="10" y="1"/>
                  </a:lnTo>
                  <a:lnTo>
                    <a:pt x="7" y="3"/>
                  </a:lnTo>
                  <a:lnTo>
                    <a:pt x="3" y="5"/>
                  </a:lnTo>
                  <a:lnTo>
                    <a:pt x="1" y="9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14" y="132"/>
                  </a:lnTo>
                  <a:lnTo>
                    <a:pt x="116" y="56"/>
                  </a:lnTo>
                  <a:lnTo>
                    <a:pt x="2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29" name="Freeform 4610">
              <a:extLst>
                <a:ext uri="{FF2B5EF4-FFF2-40B4-BE49-F238E27FC236}">
                  <a16:creationId xmlns:a16="http://schemas.microsoft.com/office/drawing/2014/main" id="{A8B086FA-6D35-4C20-9948-45333420AF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7000" y="4656138"/>
              <a:ext cx="201613" cy="123825"/>
            </a:xfrm>
            <a:custGeom>
              <a:avLst/>
              <a:gdLst>
                <a:gd name="T0" fmla="*/ 526 w 635"/>
                <a:gd name="T1" fmla="*/ 117 h 391"/>
                <a:gd name="T2" fmla="*/ 548 w 635"/>
                <a:gd name="T3" fmla="*/ 80 h 391"/>
                <a:gd name="T4" fmla="*/ 558 w 635"/>
                <a:gd name="T5" fmla="*/ 48 h 391"/>
                <a:gd name="T6" fmla="*/ 583 w 635"/>
                <a:gd name="T7" fmla="*/ 72 h 391"/>
                <a:gd name="T8" fmla="*/ 600 w 635"/>
                <a:gd name="T9" fmla="*/ 108 h 391"/>
                <a:gd name="T10" fmla="*/ 602 w 635"/>
                <a:gd name="T11" fmla="*/ 164 h 391"/>
                <a:gd name="T12" fmla="*/ 583 w 635"/>
                <a:gd name="T13" fmla="*/ 202 h 391"/>
                <a:gd name="T14" fmla="*/ 559 w 635"/>
                <a:gd name="T15" fmla="*/ 213 h 391"/>
                <a:gd name="T16" fmla="*/ 542 w 635"/>
                <a:gd name="T17" fmla="*/ 213 h 391"/>
                <a:gd name="T18" fmla="*/ 514 w 635"/>
                <a:gd name="T19" fmla="*/ 198 h 391"/>
                <a:gd name="T20" fmla="*/ 500 w 635"/>
                <a:gd name="T21" fmla="*/ 167 h 391"/>
                <a:gd name="T22" fmla="*/ 183 w 635"/>
                <a:gd name="T23" fmla="*/ 391 h 391"/>
                <a:gd name="T24" fmla="*/ 193 w 635"/>
                <a:gd name="T25" fmla="*/ 387 h 391"/>
                <a:gd name="T26" fmla="*/ 202 w 635"/>
                <a:gd name="T27" fmla="*/ 387 h 391"/>
                <a:gd name="T28" fmla="*/ 396 w 635"/>
                <a:gd name="T29" fmla="*/ 390 h 391"/>
                <a:gd name="T30" fmla="*/ 486 w 635"/>
                <a:gd name="T31" fmla="*/ 391 h 391"/>
                <a:gd name="T32" fmla="*/ 499 w 635"/>
                <a:gd name="T33" fmla="*/ 382 h 391"/>
                <a:gd name="T34" fmla="*/ 583 w 635"/>
                <a:gd name="T35" fmla="*/ 237 h 391"/>
                <a:gd name="T36" fmla="*/ 605 w 635"/>
                <a:gd name="T37" fmla="*/ 221 h 391"/>
                <a:gd name="T38" fmla="*/ 622 w 635"/>
                <a:gd name="T39" fmla="*/ 197 h 391"/>
                <a:gd name="T40" fmla="*/ 635 w 635"/>
                <a:gd name="T41" fmla="*/ 146 h 391"/>
                <a:gd name="T42" fmla="*/ 629 w 635"/>
                <a:gd name="T43" fmla="*/ 99 h 391"/>
                <a:gd name="T44" fmla="*/ 608 w 635"/>
                <a:gd name="T45" fmla="*/ 55 h 391"/>
                <a:gd name="T46" fmla="*/ 568 w 635"/>
                <a:gd name="T47" fmla="*/ 19 h 391"/>
                <a:gd name="T48" fmla="*/ 522 w 635"/>
                <a:gd name="T49" fmla="*/ 2 h 391"/>
                <a:gd name="T50" fmla="*/ 508 w 635"/>
                <a:gd name="T51" fmla="*/ 12 h 391"/>
                <a:gd name="T52" fmla="*/ 514 w 635"/>
                <a:gd name="T53" fmla="*/ 31 h 391"/>
                <a:gd name="T54" fmla="*/ 522 w 635"/>
                <a:gd name="T55" fmla="*/ 54 h 391"/>
                <a:gd name="T56" fmla="*/ 516 w 635"/>
                <a:gd name="T57" fmla="*/ 79 h 391"/>
                <a:gd name="T58" fmla="*/ 491 w 635"/>
                <a:gd name="T59" fmla="*/ 112 h 391"/>
                <a:gd name="T60" fmla="*/ 474 w 635"/>
                <a:gd name="T61" fmla="*/ 143 h 391"/>
                <a:gd name="T62" fmla="*/ 470 w 635"/>
                <a:gd name="T63" fmla="*/ 173 h 391"/>
                <a:gd name="T64" fmla="*/ 479 w 635"/>
                <a:gd name="T65" fmla="*/ 202 h 391"/>
                <a:gd name="T66" fmla="*/ 409 w 635"/>
                <a:gd name="T67" fmla="*/ 346 h 391"/>
                <a:gd name="T68" fmla="*/ 328 w 635"/>
                <a:gd name="T69" fmla="*/ 329 h 391"/>
                <a:gd name="T70" fmla="*/ 320 w 635"/>
                <a:gd name="T71" fmla="*/ 321 h 391"/>
                <a:gd name="T72" fmla="*/ 320 w 635"/>
                <a:gd name="T73" fmla="*/ 310 h 391"/>
                <a:gd name="T74" fmla="*/ 328 w 635"/>
                <a:gd name="T75" fmla="*/ 302 h 391"/>
                <a:gd name="T76" fmla="*/ 409 w 635"/>
                <a:gd name="T77" fmla="*/ 240 h 391"/>
                <a:gd name="T78" fmla="*/ 295 w 635"/>
                <a:gd name="T79" fmla="*/ 238 h 391"/>
                <a:gd name="T80" fmla="*/ 288 w 635"/>
                <a:gd name="T81" fmla="*/ 229 h 391"/>
                <a:gd name="T82" fmla="*/ 290 w 635"/>
                <a:gd name="T83" fmla="*/ 217 h 391"/>
                <a:gd name="T84" fmla="*/ 300 w 635"/>
                <a:gd name="T85" fmla="*/ 211 h 391"/>
                <a:gd name="T86" fmla="*/ 333 w 635"/>
                <a:gd name="T87" fmla="*/ 180 h 391"/>
                <a:gd name="T88" fmla="*/ 323 w 635"/>
                <a:gd name="T89" fmla="*/ 176 h 391"/>
                <a:gd name="T90" fmla="*/ 318 w 635"/>
                <a:gd name="T91" fmla="*/ 166 h 391"/>
                <a:gd name="T92" fmla="*/ 323 w 635"/>
                <a:gd name="T93" fmla="*/ 154 h 391"/>
                <a:gd name="T94" fmla="*/ 333 w 635"/>
                <a:gd name="T95" fmla="*/ 150 h 391"/>
                <a:gd name="T96" fmla="*/ 300 w 635"/>
                <a:gd name="T97" fmla="*/ 119 h 391"/>
                <a:gd name="T98" fmla="*/ 290 w 635"/>
                <a:gd name="T99" fmla="*/ 114 h 391"/>
                <a:gd name="T100" fmla="*/ 288 w 635"/>
                <a:gd name="T101" fmla="*/ 102 h 391"/>
                <a:gd name="T102" fmla="*/ 295 w 635"/>
                <a:gd name="T103" fmla="*/ 92 h 391"/>
                <a:gd name="T104" fmla="*/ 409 w 635"/>
                <a:gd name="T105" fmla="*/ 90 h 391"/>
                <a:gd name="T106" fmla="*/ 405 w 635"/>
                <a:gd name="T107" fmla="*/ 6 h 391"/>
                <a:gd name="T108" fmla="*/ 396 w 635"/>
                <a:gd name="T109" fmla="*/ 0 h 391"/>
                <a:gd name="T110" fmla="*/ 207 w 635"/>
                <a:gd name="T111" fmla="*/ 1 h 391"/>
                <a:gd name="T112" fmla="*/ 199 w 635"/>
                <a:gd name="T113" fmla="*/ 9 h 391"/>
                <a:gd name="T114" fmla="*/ 196 w 635"/>
                <a:gd name="T115" fmla="*/ 370 h 391"/>
                <a:gd name="T116" fmla="*/ 50 w 635"/>
                <a:gd name="T117" fmla="*/ 385 h 391"/>
                <a:gd name="T118" fmla="*/ 62 w 635"/>
                <a:gd name="T119" fmla="*/ 39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5" h="391">
                  <a:moveTo>
                    <a:pt x="505" y="147"/>
                  </a:moveTo>
                  <a:lnTo>
                    <a:pt x="510" y="136"/>
                  </a:lnTo>
                  <a:lnTo>
                    <a:pt x="521" y="124"/>
                  </a:lnTo>
                  <a:lnTo>
                    <a:pt x="526" y="117"/>
                  </a:lnTo>
                  <a:lnTo>
                    <a:pt x="532" y="108"/>
                  </a:lnTo>
                  <a:lnTo>
                    <a:pt x="539" y="100"/>
                  </a:lnTo>
                  <a:lnTo>
                    <a:pt x="543" y="90"/>
                  </a:lnTo>
                  <a:lnTo>
                    <a:pt x="548" y="80"/>
                  </a:lnTo>
                  <a:lnTo>
                    <a:pt x="550" y="68"/>
                  </a:lnTo>
                  <a:lnTo>
                    <a:pt x="551" y="56"/>
                  </a:lnTo>
                  <a:lnTo>
                    <a:pt x="550" y="44"/>
                  </a:lnTo>
                  <a:lnTo>
                    <a:pt x="558" y="48"/>
                  </a:lnTo>
                  <a:lnTo>
                    <a:pt x="565" y="54"/>
                  </a:lnTo>
                  <a:lnTo>
                    <a:pt x="571" y="59"/>
                  </a:lnTo>
                  <a:lnTo>
                    <a:pt x="577" y="65"/>
                  </a:lnTo>
                  <a:lnTo>
                    <a:pt x="583" y="72"/>
                  </a:lnTo>
                  <a:lnTo>
                    <a:pt x="587" y="79"/>
                  </a:lnTo>
                  <a:lnTo>
                    <a:pt x="591" y="85"/>
                  </a:lnTo>
                  <a:lnTo>
                    <a:pt x="594" y="93"/>
                  </a:lnTo>
                  <a:lnTo>
                    <a:pt x="600" y="108"/>
                  </a:lnTo>
                  <a:lnTo>
                    <a:pt x="603" y="124"/>
                  </a:lnTo>
                  <a:lnTo>
                    <a:pt x="604" y="138"/>
                  </a:lnTo>
                  <a:lnTo>
                    <a:pt x="603" y="154"/>
                  </a:lnTo>
                  <a:lnTo>
                    <a:pt x="602" y="164"/>
                  </a:lnTo>
                  <a:lnTo>
                    <a:pt x="599" y="175"/>
                  </a:lnTo>
                  <a:lnTo>
                    <a:pt x="594" y="185"/>
                  </a:lnTo>
                  <a:lnTo>
                    <a:pt x="590" y="194"/>
                  </a:lnTo>
                  <a:lnTo>
                    <a:pt x="583" y="202"/>
                  </a:lnTo>
                  <a:lnTo>
                    <a:pt x="575" y="208"/>
                  </a:lnTo>
                  <a:lnTo>
                    <a:pt x="569" y="211"/>
                  </a:lnTo>
                  <a:lnTo>
                    <a:pt x="565" y="212"/>
                  </a:lnTo>
                  <a:lnTo>
                    <a:pt x="559" y="213"/>
                  </a:lnTo>
                  <a:lnTo>
                    <a:pt x="553" y="214"/>
                  </a:lnTo>
                  <a:lnTo>
                    <a:pt x="553" y="214"/>
                  </a:lnTo>
                  <a:lnTo>
                    <a:pt x="548" y="213"/>
                  </a:lnTo>
                  <a:lnTo>
                    <a:pt x="542" y="213"/>
                  </a:lnTo>
                  <a:lnTo>
                    <a:pt x="536" y="211"/>
                  </a:lnTo>
                  <a:lnTo>
                    <a:pt x="530" y="208"/>
                  </a:lnTo>
                  <a:lnTo>
                    <a:pt x="521" y="204"/>
                  </a:lnTo>
                  <a:lnTo>
                    <a:pt x="514" y="198"/>
                  </a:lnTo>
                  <a:lnTo>
                    <a:pt x="507" y="191"/>
                  </a:lnTo>
                  <a:lnTo>
                    <a:pt x="504" y="184"/>
                  </a:lnTo>
                  <a:lnTo>
                    <a:pt x="500" y="175"/>
                  </a:lnTo>
                  <a:lnTo>
                    <a:pt x="500" y="167"/>
                  </a:lnTo>
                  <a:lnTo>
                    <a:pt x="501" y="156"/>
                  </a:lnTo>
                  <a:lnTo>
                    <a:pt x="505" y="147"/>
                  </a:lnTo>
                  <a:close/>
                  <a:moveTo>
                    <a:pt x="62" y="391"/>
                  </a:moveTo>
                  <a:lnTo>
                    <a:pt x="183" y="391"/>
                  </a:lnTo>
                  <a:lnTo>
                    <a:pt x="183" y="391"/>
                  </a:lnTo>
                  <a:lnTo>
                    <a:pt x="183" y="391"/>
                  </a:lnTo>
                  <a:lnTo>
                    <a:pt x="189" y="390"/>
                  </a:lnTo>
                  <a:lnTo>
                    <a:pt x="193" y="387"/>
                  </a:lnTo>
                  <a:lnTo>
                    <a:pt x="196" y="382"/>
                  </a:lnTo>
                  <a:lnTo>
                    <a:pt x="198" y="377"/>
                  </a:lnTo>
                  <a:lnTo>
                    <a:pt x="199" y="382"/>
                  </a:lnTo>
                  <a:lnTo>
                    <a:pt x="202" y="387"/>
                  </a:lnTo>
                  <a:lnTo>
                    <a:pt x="207" y="390"/>
                  </a:lnTo>
                  <a:lnTo>
                    <a:pt x="212" y="391"/>
                  </a:lnTo>
                  <a:lnTo>
                    <a:pt x="393" y="391"/>
                  </a:lnTo>
                  <a:lnTo>
                    <a:pt x="396" y="390"/>
                  </a:lnTo>
                  <a:lnTo>
                    <a:pt x="400" y="389"/>
                  </a:lnTo>
                  <a:lnTo>
                    <a:pt x="403" y="390"/>
                  </a:lnTo>
                  <a:lnTo>
                    <a:pt x="407" y="391"/>
                  </a:lnTo>
                  <a:lnTo>
                    <a:pt x="486" y="391"/>
                  </a:lnTo>
                  <a:lnTo>
                    <a:pt x="489" y="390"/>
                  </a:lnTo>
                  <a:lnTo>
                    <a:pt x="494" y="389"/>
                  </a:lnTo>
                  <a:lnTo>
                    <a:pt x="496" y="386"/>
                  </a:lnTo>
                  <a:lnTo>
                    <a:pt x="499" y="382"/>
                  </a:lnTo>
                  <a:lnTo>
                    <a:pt x="564" y="242"/>
                  </a:lnTo>
                  <a:lnTo>
                    <a:pt x="570" y="241"/>
                  </a:lnTo>
                  <a:lnTo>
                    <a:pt x="577" y="240"/>
                  </a:lnTo>
                  <a:lnTo>
                    <a:pt x="583" y="237"/>
                  </a:lnTo>
                  <a:lnTo>
                    <a:pt x="590" y="234"/>
                  </a:lnTo>
                  <a:lnTo>
                    <a:pt x="595" y="230"/>
                  </a:lnTo>
                  <a:lnTo>
                    <a:pt x="601" y="227"/>
                  </a:lnTo>
                  <a:lnTo>
                    <a:pt x="605" y="221"/>
                  </a:lnTo>
                  <a:lnTo>
                    <a:pt x="610" y="216"/>
                  </a:lnTo>
                  <a:lnTo>
                    <a:pt x="614" y="211"/>
                  </a:lnTo>
                  <a:lnTo>
                    <a:pt x="619" y="204"/>
                  </a:lnTo>
                  <a:lnTo>
                    <a:pt x="622" y="197"/>
                  </a:lnTo>
                  <a:lnTo>
                    <a:pt x="626" y="190"/>
                  </a:lnTo>
                  <a:lnTo>
                    <a:pt x="630" y="175"/>
                  </a:lnTo>
                  <a:lnTo>
                    <a:pt x="634" y="158"/>
                  </a:lnTo>
                  <a:lnTo>
                    <a:pt x="635" y="146"/>
                  </a:lnTo>
                  <a:lnTo>
                    <a:pt x="635" y="134"/>
                  </a:lnTo>
                  <a:lnTo>
                    <a:pt x="634" y="123"/>
                  </a:lnTo>
                  <a:lnTo>
                    <a:pt x="631" y="110"/>
                  </a:lnTo>
                  <a:lnTo>
                    <a:pt x="629" y="99"/>
                  </a:lnTo>
                  <a:lnTo>
                    <a:pt x="625" y="88"/>
                  </a:lnTo>
                  <a:lnTo>
                    <a:pt x="620" y="76"/>
                  </a:lnTo>
                  <a:lnTo>
                    <a:pt x="614" y="65"/>
                  </a:lnTo>
                  <a:lnTo>
                    <a:pt x="608" y="55"/>
                  </a:lnTo>
                  <a:lnTo>
                    <a:pt x="599" y="45"/>
                  </a:lnTo>
                  <a:lnTo>
                    <a:pt x="590" y="36"/>
                  </a:lnTo>
                  <a:lnTo>
                    <a:pt x="579" y="27"/>
                  </a:lnTo>
                  <a:lnTo>
                    <a:pt x="568" y="19"/>
                  </a:lnTo>
                  <a:lnTo>
                    <a:pt x="556" y="12"/>
                  </a:lnTo>
                  <a:lnTo>
                    <a:pt x="542" y="6"/>
                  </a:lnTo>
                  <a:lnTo>
                    <a:pt x="526" y="3"/>
                  </a:lnTo>
                  <a:lnTo>
                    <a:pt x="522" y="2"/>
                  </a:lnTo>
                  <a:lnTo>
                    <a:pt x="517" y="3"/>
                  </a:lnTo>
                  <a:lnTo>
                    <a:pt x="514" y="5"/>
                  </a:lnTo>
                  <a:lnTo>
                    <a:pt x="510" y="9"/>
                  </a:lnTo>
                  <a:lnTo>
                    <a:pt x="508" y="12"/>
                  </a:lnTo>
                  <a:lnTo>
                    <a:pt x="508" y="16"/>
                  </a:lnTo>
                  <a:lnTo>
                    <a:pt x="508" y="21"/>
                  </a:lnTo>
                  <a:lnTo>
                    <a:pt x="510" y="25"/>
                  </a:lnTo>
                  <a:lnTo>
                    <a:pt x="514" y="31"/>
                  </a:lnTo>
                  <a:lnTo>
                    <a:pt x="517" y="38"/>
                  </a:lnTo>
                  <a:lnTo>
                    <a:pt x="520" y="44"/>
                  </a:lnTo>
                  <a:lnTo>
                    <a:pt x="521" y="49"/>
                  </a:lnTo>
                  <a:lnTo>
                    <a:pt x="522" y="54"/>
                  </a:lnTo>
                  <a:lnTo>
                    <a:pt x="522" y="59"/>
                  </a:lnTo>
                  <a:lnTo>
                    <a:pt x="521" y="64"/>
                  </a:lnTo>
                  <a:lnTo>
                    <a:pt x="520" y="70"/>
                  </a:lnTo>
                  <a:lnTo>
                    <a:pt x="516" y="79"/>
                  </a:lnTo>
                  <a:lnTo>
                    <a:pt x="510" y="88"/>
                  </a:lnTo>
                  <a:lnTo>
                    <a:pt x="504" y="97"/>
                  </a:lnTo>
                  <a:lnTo>
                    <a:pt x="497" y="106"/>
                  </a:lnTo>
                  <a:lnTo>
                    <a:pt x="491" y="112"/>
                  </a:lnTo>
                  <a:lnTo>
                    <a:pt x="486" y="120"/>
                  </a:lnTo>
                  <a:lnTo>
                    <a:pt x="481" y="128"/>
                  </a:lnTo>
                  <a:lnTo>
                    <a:pt x="477" y="136"/>
                  </a:lnTo>
                  <a:lnTo>
                    <a:pt x="474" y="143"/>
                  </a:lnTo>
                  <a:lnTo>
                    <a:pt x="472" y="151"/>
                  </a:lnTo>
                  <a:lnTo>
                    <a:pt x="471" y="159"/>
                  </a:lnTo>
                  <a:lnTo>
                    <a:pt x="470" y="167"/>
                  </a:lnTo>
                  <a:lnTo>
                    <a:pt x="470" y="173"/>
                  </a:lnTo>
                  <a:lnTo>
                    <a:pt x="471" y="181"/>
                  </a:lnTo>
                  <a:lnTo>
                    <a:pt x="473" y="188"/>
                  </a:lnTo>
                  <a:lnTo>
                    <a:pt x="475" y="195"/>
                  </a:lnTo>
                  <a:lnTo>
                    <a:pt x="479" y="202"/>
                  </a:lnTo>
                  <a:lnTo>
                    <a:pt x="482" y="207"/>
                  </a:lnTo>
                  <a:lnTo>
                    <a:pt x="487" y="213"/>
                  </a:lnTo>
                  <a:lnTo>
                    <a:pt x="491" y="219"/>
                  </a:lnTo>
                  <a:lnTo>
                    <a:pt x="409" y="346"/>
                  </a:lnTo>
                  <a:lnTo>
                    <a:pt x="409" y="330"/>
                  </a:lnTo>
                  <a:lnTo>
                    <a:pt x="333" y="330"/>
                  </a:lnTo>
                  <a:lnTo>
                    <a:pt x="330" y="330"/>
                  </a:lnTo>
                  <a:lnTo>
                    <a:pt x="328" y="329"/>
                  </a:lnTo>
                  <a:lnTo>
                    <a:pt x="324" y="328"/>
                  </a:lnTo>
                  <a:lnTo>
                    <a:pt x="323" y="326"/>
                  </a:lnTo>
                  <a:lnTo>
                    <a:pt x="321" y="324"/>
                  </a:lnTo>
                  <a:lnTo>
                    <a:pt x="320" y="321"/>
                  </a:lnTo>
                  <a:lnTo>
                    <a:pt x="318" y="319"/>
                  </a:lnTo>
                  <a:lnTo>
                    <a:pt x="318" y="316"/>
                  </a:lnTo>
                  <a:lnTo>
                    <a:pt x="318" y="312"/>
                  </a:lnTo>
                  <a:lnTo>
                    <a:pt x="320" y="310"/>
                  </a:lnTo>
                  <a:lnTo>
                    <a:pt x="321" y="308"/>
                  </a:lnTo>
                  <a:lnTo>
                    <a:pt x="323" y="306"/>
                  </a:lnTo>
                  <a:lnTo>
                    <a:pt x="324" y="303"/>
                  </a:lnTo>
                  <a:lnTo>
                    <a:pt x="328" y="302"/>
                  </a:lnTo>
                  <a:lnTo>
                    <a:pt x="330" y="301"/>
                  </a:lnTo>
                  <a:lnTo>
                    <a:pt x="333" y="301"/>
                  </a:lnTo>
                  <a:lnTo>
                    <a:pt x="409" y="301"/>
                  </a:lnTo>
                  <a:lnTo>
                    <a:pt x="409" y="240"/>
                  </a:lnTo>
                  <a:lnTo>
                    <a:pt x="303" y="240"/>
                  </a:lnTo>
                  <a:lnTo>
                    <a:pt x="300" y="240"/>
                  </a:lnTo>
                  <a:lnTo>
                    <a:pt x="297" y="239"/>
                  </a:lnTo>
                  <a:lnTo>
                    <a:pt x="295" y="238"/>
                  </a:lnTo>
                  <a:lnTo>
                    <a:pt x="292" y="236"/>
                  </a:lnTo>
                  <a:lnTo>
                    <a:pt x="290" y="233"/>
                  </a:lnTo>
                  <a:lnTo>
                    <a:pt x="289" y="231"/>
                  </a:lnTo>
                  <a:lnTo>
                    <a:pt x="288" y="229"/>
                  </a:lnTo>
                  <a:lnTo>
                    <a:pt x="288" y="225"/>
                  </a:lnTo>
                  <a:lnTo>
                    <a:pt x="288" y="222"/>
                  </a:lnTo>
                  <a:lnTo>
                    <a:pt x="289" y="220"/>
                  </a:lnTo>
                  <a:lnTo>
                    <a:pt x="290" y="217"/>
                  </a:lnTo>
                  <a:lnTo>
                    <a:pt x="292" y="215"/>
                  </a:lnTo>
                  <a:lnTo>
                    <a:pt x="295" y="213"/>
                  </a:lnTo>
                  <a:lnTo>
                    <a:pt x="297" y="212"/>
                  </a:lnTo>
                  <a:lnTo>
                    <a:pt x="300" y="211"/>
                  </a:lnTo>
                  <a:lnTo>
                    <a:pt x="303" y="211"/>
                  </a:lnTo>
                  <a:lnTo>
                    <a:pt x="409" y="211"/>
                  </a:lnTo>
                  <a:lnTo>
                    <a:pt x="409" y="180"/>
                  </a:lnTo>
                  <a:lnTo>
                    <a:pt x="333" y="180"/>
                  </a:lnTo>
                  <a:lnTo>
                    <a:pt x="330" y="180"/>
                  </a:lnTo>
                  <a:lnTo>
                    <a:pt x="328" y="179"/>
                  </a:lnTo>
                  <a:lnTo>
                    <a:pt x="324" y="178"/>
                  </a:lnTo>
                  <a:lnTo>
                    <a:pt x="323" y="176"/>
                  </a:lnTo>
                  <a:lnTo>
                    <a:pt x="321" y="173"/>
                  </a:lnTo>
                  <a:lnTo>
                    <a:pt x="320" y="171"/>
                  </a:lnTo>
                  <a:lnTo>
                    <a:pt x="318" y="168"/>
                  </a:lnTo>
                  <a:lnTo>
                    <a:pt x="318" y="166"/>
                  </a:lnTo>
                  <a:lnTo>
                    <a:pt x="318" y="162"/>
                  </a:lnTo>
                  <a:lnTo>
                    <a:pt x="320" y="160"/>
                  </a:lnTo>
                  <a:lnTo>
                    <a:pt x="321" y="156"/>
                  </a:lnTo>
                  <a:lnTo>
                    <a:pt x="323" y="154"/>
                  </a:lnTo>
                  <a:lnTo>
                    <a:pt x="324" y="153"/>
                  </a:lnTo>
                  <a:lnTo>
                    <a:pt x="328" y="151"/>
                  </a:lnTo>
                  <a:lnTo>
                    <a:pt x="330" y="151"/>
                  </a:lnTo>
                  <a:lnTo>
                    <a:pt x="333" y="150"/>
                  </a:lnTo>
                  <a:lnTo>
                    <a:pt x="409" y="150"/>
                  </a:lnTo>
                  <a:lnTo>
                    <a:pt x="409" y="120"/>
                  </a:lnTo>
                  <a:lnTo>
                    <a:pt x="303" y="120"/>
                  </a:lnTo>
                  <a:lnTo>
                    <a:pt x="300" y="119"/>
                  </a:lnTo>
                  <a:lnTo>
                    <a:pt x="297" y="119"/>
                  </a:lnTo>
                  <a:lnTo>
                    <a:pt x="295" y="117"/>
                  </a:lnTo>
                  <a:lnTo>
                    <a:pt x="292" y="116"/>
                  </a:lnTo>
                  <a:lnTo>
                    <a:pt x="290" y="114"/>
                  </a:lnTo>
                  <a:lnTo>
                    <a:pt x="289" y="111"/>
                  </a:lnTo>
                  <a:lnTo>
                    <a:pt x="288" y="108"/>
                  </a:lnTo>
                  <a:lnTo>
                    <a:pt x="288" y="105"/>
                  </a:lnTo>
                  <a:lnTo>
                    <a:pt x="288" y="102"/>
                  </a:lnTo>
                  <a:lnTo>
                    <a:pt x="289" y="99"/>
                  </a:lnTo>
                  <a:lnTo>
                    <a:pt x="290" y="97"/>
                  </a:lnTo>
                  <a:lnTo>
                    <a:pt x="292" y="94"/>
                  </a:lnTo>
                  <a:lnTo>
                    <a:pt x="295" y="92"/>
                  </a:lnTo>
                  <a:lnTo>
                    <a:pt x="297" y="91"/>
                  </a:lnTo>
                  <a:lnTo>
                    <a:pt x="300" y="90"/>
                  </a:lnTo>
                  <a:lnTo>
                    <a:pt x="303" y="90"/>
                  </a:lnTo>
                  <a:lnTo>
                    <a:pt x="409" y="90"/>
                  </a:lnTo>
                  <a:lnTo>
                    <a:pt x="409" y="14"/>
                  </a:lnTo>
                  <a:lnTo>
                    <a:pt x="408" y="12"/>
                  </a:lnTo>
                  <a:lnTo>
                    <a:pt x="408" y="9"/>
                  </a:lnTo>
                  <a:lnTo>
                    <a:pt x="405" y="6"/>
                  </a:lnTo>
                  <a:lnTo>
                    <a:pt x="404" y="4"/>
                  </a:lnTo>
                  <a:lnTo>
                    <a:pt x="402" y="2"/>
                  </a:lnTo>
                  <a:lnTo>
                    <a:pt x="399" y="1"/>
                  </a:lnTo>
                  <a:lnTo>
                    <a:pt x="396" y="0"/>
                  </a:lnTo>
                  <a:lnTo>
                    <a:pt x="393" y="0"/>
                  </a:lnTo>
                  <a:lnTo>
                    <a:pt x="212" y="0"/>
                  </a:lnTo>
                  <a:lnTo>
                    <a:pt x="210" y="0"/>
                  </a:lnTo>
                  <a:lnTo>
                    <a:pt x="207" y="1"/>
                  </a:lnTo>
                  <a:lnTo>
                    <a:pt x="204" y="2"/>
                  </a:lnTo>
                  <a:lnTo>
                    <a:pt x="202" y="4"/>
                  </a:lnTo>
                  <a:lnTo>
                    <a:pt x="200" y="6"/>
                  </a:lnTo>
                  <a:lnTo>
                    <a:pt x="199" y="9"/>
                  </a:lnTo>
                  <a:lnTo>
                    <a:pt x="198" y="12"/>
                  </a:lnTo>
                  <a:lnTo>
                    <a:pt x="198" y="14"/>
                  </a:lnTo>
                  <a:lnTo>
                    <a:pt x="198" y="374"/>
                  </a:lnTo>
                  <a:lnTo>
                    <a:pt x="196" y="370"/>
                  </a:lnTo>
                  <a:lnTo>
                    <a:pt x="194" y="365"/>
                  </a:lnTo>
                  <a:lnTo>
                    <a:pt x="111" y="227"/>
                  </a:lnTo>
                  <a:lnTo>
                    <a:pt x="0" y="310"/>
                  </a:lnTo>
                  <a:lnTo>
                    <a:pt x="50" y="385"/>
                  </a:lnTo>
                  <a:lnTo>
                    <a:pt x="52" y="387"/>
                  </a:lnTo>
                  <a:lnTo>
                    <a:pt x="55" y="389"/>
                  </a:lnTo>
                  <a:lnTo>
                    <a:pt x="59" y="390"/>
                  </a:lnTo>
                  <a:lnTo>
                    <a:pt x="62" y="391"/>
                  </a:lnTo>
                  <a:lnTo>
                    <a:pt x="62" y="3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</p:grpSp>
      <p:grpSp>
        <p:nvGrpSpPr>
          <p:cNvPr id="130" name="Group 246">
            <a:extLst>
              <a:ext uri="{FF2B5EF4-FFF2-40B4-BE49-F238E27FC236}">
                <a16:creationId xmlns:a16="http://schemas.microsoft.com/office/drawing/2014/main" id="{4CB2C89C-A3EE-4F29-8040-60E8AFDA4287}"/>
              </a:ext>
            </a:extLst>
          </p:cNvPr>
          <p:cNvGrpSpPr/>
          <p:nvPr/>
        </p:nvGrpSpPr>
        <p:grpSpPr>
          <a:xfrm>
            <a:off x="4497826" y="3336583"/>
            <a:ext cx="233461" cy="232172"/>
            <a:chOff x="7018338" y="4656138"/>
            <a:chExt cx="287337" cy="285750"/>
          </a:xfrm>
          <a:solidFill>
            <a:srgbClr val="AAAAAA"/>
          </a:solidFill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grpSpPr>
        <p:sp>
          <p:nvSpPr>
            <p:cNvPr id="131" name="Freeform 4604">
              <a:extLst>
                <a:ext uri="{FF2B5EF4-FFF2-40B4-BE49-F238E27FC236}">
                  <a16:creationId xmlns:a16="http://schemas.microsoft.com/office/drawing/2014/main" id="{C9431BD3-4AAF-42B8-B3B7-AA111E9730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18338" y="4656138"/>
              <a:ext cx="230188" cy="285750"/>
            </a:xfrm>
            <a:custGeom>
              <a:avLst/>
              <a:gdLst>
                <a:gd name="T0" fmla="*/ 351 w 723"/>
                <a:gd name="T1" fmla="*/ 416 h 903"/>
                <a:gd name="T2" fmla="*/ 348 w 723"/>
                <a:gd name="T3" fmla="*/ 400 h 903"/>
                <a:gd name="T4" fmla="*/ 362 w 723"/>
                <a:gd name="T5" fmla="*/ 391 h 903"/>
                <a:gd name="T6" fmla="*/ 525 w 723"/>
                <a:gd name="T7" fmla="*/ 398 h 903"/>
                <a:gd name="T8" fmla="*/ 525 w 723"/>
                <a:gd name="T9" fmla="*/ 414 h 903"/>
                <a:gd name="T10" fmla="*/ 513 w 723"/>
                <a:gd name="T11" fmla="*/ 572 h 903"/>
                <a:gd name="T12" fmla="*/ 349 w 723"/>
                <a:gd name="T13" fmla="*/ 565 h 903"/>
                <a:gd name="T14" fmla="*/ 349 w 723"/>
                <a:gd name="T15" fmla="*/ 548 h 903"/>
                <a:gd name="T16" fmla="*/ 513 w 723"/>
                <a:gd name="T17" fmla="*/ 542 h 903"/>
                <a:gd name="T18" fmla="*/ 526 w 723"/>
                <a:gd name="T19" fmla="*/ 551 h 903"/>
                <a:gd name="T20" fmla="*/ 523 w 723"/>
                <a:gd name="T21" fmla="*/ 568 h 903"/>
                <a:gd name="T22" fmla="*/ 362 w 723"/>
                <a:gd name="T23" fmla="*/ 722 h 903"/>
                <a:gd name="T24" fmla="*/ 348 w 723"/>
                <a:gd name="T25" fmla="*/ 713 h 903"/>
                <a:gd name="T26" fmla="*/ 351 w 723"/>
                <a:gd name="T27" fmla="*/ 696 h 903"/>
                <a:gd name="T28" fmla="*/ 515 w 723"/>
                <a:gd name="T29" fmla="*/ 693 h 903"/>
                <a:gd name="T30" fmla="*/ 528 w 723"/>
                <a:gd name="T31" fmla="*/ 704 h 903"/>
                <a:gd name="T32" fmla="*/ 521 w 723"/>
                <a:gd name="T33" fmla="*/ 720 h 903"/>
                <a:gd name="T34" fmla="*/ 232 w 723"/>
                <a:gd name="T35" fmla="*/ 405 h 903"/>
                <a:gd name="T36" fmla="*/ 198 w 723"/>
                <a:gd name="T37" fmla="*/ 381 h 903"/>
                <a:gd name="T38" fmla="*/ 200 w 723"/>
                <a:gd name="T39" fmla="*/ 365 h 903"/>
                <a:gd name="T40" fmla="*/ 217 w 723"/>
                <a:gd name="T41" fmla="*/ 362 h 903"/>
                <a:gd name="T42" fmla="*/ 296 w 723"/>
                <a:gd name="T43" fmla="*/ 302 h 903"/>
                <a:gd name="T44" fmla="*/ 312 w 723"/>
                <a:gd name="T45" fmla="*/ 306 h 903"/>
                <a:gd name="T46" fmla="*/ 315 w 723"/>
                <a:gd name="T47" fmla="*/ 321 h 903"/>
                <a:gd name="T48" fmla="*/ 226 w 723"/>
                <a:gd name="T49" fmla="*/ 556 h 903"/>
                <a:gd name="T50" fmla="*/ 197 w 723"/>
                <a:gd name="T51" fmla="*/ 529 h 903"/>
                <a:gd name="T52" fmla="*/ 203 w 723"/>
                <a:gd name="T53" fmla="*/ 514 h 903"/>
                <a:gd name="T54" fmla="*/ 219 w 723"/>
                <a:gd name="T55" fmla="*/ 514 h 903"/>
                <a:gd name="T56" fmla="*/ 298 w 723"/>
                <a:gd name="T57" fmla="*/ 451 h 903"/>
                <a:gd name="T58" fmla="*/ 314 w 723"/>
                <a:gd name="T59" fmla="*/ 458 h 903"/>
                <a:gd name="T60" fmla="*/ 314 w 723"/>
                <a:gd name="T61" fmla="*/ 475 h 903"/>
                <a:gd name="T62" fmla="*/ 155 w 723"/>
                <a:gd name="T63" fmla="*/ 238 h 903"/>
                <a:gd name="T64" fmla="*/ 208 w 723"/>
                <a:gd name="T65" fmla="*/ 197 h 903"/>
                <a:gd name="T66" fmla="*/ 164 w 723"/>
                <a:gd name="T67" fmla="*/ 236 h 903"/>
                <a:gd name="T68" fmla="*/ 31 w 723"/>
                <a:gd name="T69" fmla="*/ 125 h 903"/>
                <a:gd name="T70" fmla="*/ 53 w 723"/>
                <a:gd name="T71" fmla="*/ 68 h 903"/>
                <a:gd name="T72" fmla="*/ 101 w 723"/>
                <a:gd name="T73" fmla="*/ 35 h 903"/>
                <a:gd name="T74" fmla="*/ 150 w 723"/>
                <a:gd name="T75" fmla="*/ 36 h 903"/>
                <a:gd name="T76" fmla="*/ 210 w 723"/>
                <a:gd name="T77" fmla="*/ 80 h 903"/>
                <a:gd name="T78" fmla="*/ 226 w 723"/>
                <a:gd name="T79" fmla="*/ 143 h 903"/>
                <a:gd name="T80" fmla="*/ 125 w 723"/>
                <a:gd name="T81" fmla="*/ 154 h 903"/>
                <a:gd name="T82" fmla="*/ 136 w 723"/>
                <a:gd name="T83" fmla="*/ 0 h 903"/>
                <a:gd name="T84" fmla="*/ 104 w 723"/>
                <a:gd name="T85" fmla="*/ 2 h 903"/>
                <a:gd name="T86" fmla="*/ 39 w 723"/>
                <a:gd name="T87" fmla="*/ 40 h 903"/>
                <a:gd name="T88" fmla="*/ 4 w 723"/>
                <a:gd name="T89" fmla="*/ 108 h 903"/>
                <a:gd name="T90" fmla="*/ 4 w 723"/>
                <a:gd name="T91" fmla="*/ 625 h 903"/>
                <a:gd name="T92" fmla="*/ 121 w 723"/>
                <a:gd name="T93" fmla="*/ 632 h 903"/>
                <a:gd name="T94" fmla="*/ 128 w 723"/>
                <a:gd name="T95" fmla="*/ 901 h 903"/>
                <a:gd name="T96" fmla="*/ 593 w 723"/>
                <a:gd name="T97" fmla="*/ 902 h 903"/>
                <a:gd name="T98" fmla="*/ 603 w 723"/>
                <a:gd name="T99" fmla="*/ 888 h 903"/>
                <a:gd name="T100" fmla="*/ 660 w 723"/>
                <a:gd name="T101" fmla="*/ 248 h 903"/>
                <a:gd name="T102" fmla="*/ 708 w 723"/>
                <a:gd name="T103" fmla="*/ 194 h 903"/>
                <a:gd name="T104" fmla="*/ 723 w 723"/>
                <a:gd name="T105" fmla="*/ 121 h 903"/>
                <a:gd name="T106" fmla="*/ 691 w 723"/>
                <a:gd name="T107" fmla="*/ 50 h 903"/>
                <a:gd name="T108" fmla="*/ 627 w 723"/>
                <a:gd name="T109" fmla="*/ 6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23" h="903">
                  <a:moveTo>
                    <a:pt x="513" y="421"/>
                  </a:moveTo>
                  <a:lnTo>
                    <a:pt x="362" y="421"/>
                  </a:lnTo>
                  <a:lnTo>
                    <a:pt x="359" y="421"/>
                  </a:lnTo>
                  <a:lnTo>
                    <a:pt x="356" y="420"/>
                  </a:lnTo>
                  <a:lnTo>
                    <a:pt x="354" y="418"/>
                  </a:lnTo>
                  <a:lnTo>
                    <a:pt x="351" y="416"/>
                  </a:lnTo>
                  <a:lnTo>
                    <a:pt x="349" y="414"/>
                  </a:lnTo>
                  <a:lnTo>
                    <a:pt x="348" y="412"/>
                  </a:lnTo>
                  <a:lnTo>
                    <a:pt x="347" y="409"/>
                  </a:lnTo>
                  <a:lnTo>
                    <a:pt x="347" y="406"/>
                  </a:lnTo>
                  <a:lnTo>
                    <a:pt x="347" y="403"/>
                  </a:lnTo>
                  <a:lnTo>
                    <a:pt x="348" y="400"/>
                  </a:lnTo>
                  <a:lnTo>
                    <a:pt x="349" y="398"/>
                  </a:lnTo>
                  <a:lnTo>
                    <a:pt x="351" y="396"/>
                  </a:lnTo>
                  <a:lnTo>
                    <a:pt x="354" y="394"/>
                  </a:lnTo>
                  <a:lnTo>
                    <a:pt x="356" y="393"/>
                  </a:lnTo>
                  <a:lnTo>
                    <a:pt x="359" y="391"/>
                  </a:lnTo>
                  <a:lnTo>
                    <a:pt x="362" y="391"/>
                  </a:lnTo>
                  <a:lnTo>
                    <a:pt x="513" y="391"/>
                  </a:lnTo>
                  <a:lnTo>
                    <a:pt x="515" y="391"/>
                  </a:lnTo>
                  <a:lnTo>
                    <a:pt x="519" y="393"/>
                  </a:lnTo>
                  <a:lnTo>
                    <a:pt x="521" y="394"/>
                  </a:lnTo>
                  <a:lnTo>
                    <a:pt x="523" y="396"/>
                  </a:lnTo>
                  <a:lnTo>
                    <a:pt x="525" y="398"/>
                  </a:lnTo>
                  <a:lnTo>
                    <a:pt x="526" y="400"/>
                  </a:lnTo>
                  <a:lnTo>
                    <a:pt x="528" y="403"/>
                  </a:lnTo>
                  <a:lnTo>
                    <a:pt x="528" y="406"/>
                  </a:lnTo>
                  <a:lnTo>
                    <a:pt x="528" y="409"/>
                  </a:lnTo>
                  <a:lnTo>
                    <a:pt x="526" y="412"/>
                  </a:lnTo>
                  <a:lnTo>
                    <a:pt x="525" y="414"/>
                  </a:lnTo>
                  <a:lnTo>
                    <a:pt x="523" y="416"/>
                  </a:lnTo>
                  <a:lnTo>
                    <a:pt x="521" y="418"/>
                  </a:lnTo>
                  <a:lnTo>
                    <a:pt x="519" y="420"/>
                  </a:lnTo>
                  <a:lnTo>
                    <a:pt x="515" y="421"/>
                  </a:lnTo>
                  <a:lnTo>
                    <a:pt x="513" y="421"/>
                  </a:lnTo>
                  <a:close/>
                  <a:moveTo>
                    <a:pt x="513" y="572"/>
                  </a:moveTo>
                  <a:lnTo>
                    <a:pt x="362" y="572"/>
                  </a:lnTo>
                  <a:lnTo>
                    <a:pt x="359" y="571"/>
                  </a:lnTo>
                  <a:lnTo>
                    <a:pt x="356" y="571"/>
                  </a:lnTo>
                  <a:lnTo>
                    <a:pt x="354" y="569"/>
                  </a:lnTo>
                  <a:lnTo>
                    <a:pt x="351" y="568"/>
                  </a:lnTo>
                  <a:lnTo>
                    <a:pt x="349" y="565"/>
                  </a:lnTo>
                  <a:lnTo>
                    <a:pt x="348" y="563"/>
                  </a:lnTo>
                  <a:lnTo>
                    <a:pt x="347" y="560"/>
                  </a:lnTo>
                  <a:lnTo>
                    <a:pt x="347" y="556"/>
                  </a:lnTo>
                  <a:lnTo>
                    <a:pt x="347" y="554"/>
                  </a:lnTo>
                  <a:lnTo>
                    <a:pt x="348" y="551"/>
                  </a:lnTo>
                  <a:lnTo>
                    <a:pt x="349" y="548"/>
                  </a:lnTo>
                  <a:lnTo>
                    <a:pt x="351" y="546"/>
                  </a:lnTo>
                  <a:lnTo>
                    <a:pt x="354" y="544"/>
                  </a:lnTo>
                  <a:lnTo>
                    <a:pt x="356" y="543"/>
                  </a:lnTo>
                  <a:lnTo>
                    <a:pt x="359" y="542"/>
                  </a:lnTo>
                  <a:lnTo>
                    <a:pt x="362" y="542"/>
                  </a:lnTo>
                  <a:lnTo>
                    <a:pt x="513" y="542"/>
                  </a:lnTo>
                  <a:lnTo>
                    <a:pt x="515" y="542"/>
                  </a:lnTo>
                  <a:lnTo>
                    <a:pt x="519" y="543"/>
                  </a:lnTo>
                  <a:lnTo>
                    <a:pt x="521" y="544"/>
                  </a:lnTo>
                  <a:lnTo>
                    <a:pt x="523" y="546"/>
                  </a:lnTo>
                  <a:lnTo>
                    <a:pt x="525" y="548"/>
                  </a:lnTo>
                  <a:lnTo>
                    <a:pt x="526" y="551"/>
                  </a:lnTo>
                  <a:lnTo>
                    <a:pt x="528" y="554"/>
                  </a:lnTo>
                  <a:lnTo>
                    <a:pt x="528" y="556"/>
                  </a:lnTo>
                  <a:lnTo>
                    <a:pt x="528" y="560"/>
                  </a:lnTo>
                  <a:lnTo>
                    <a:pt x="526" y="563"/>
                  </a:lnTo>
                  <a:lnTo>
                    <a:pt x="525" y="565"/>
                  </a:lnTo>
                  <a:lnTo>
                    <a:pt x="523" y="568"/>
                  </a:lnTo>
                  <a:lnTo>
                    <a:pt x="521" y="569"/>
                  </a:lnTo>
                  <a:lnTo>
                    <a:pt x="519" y="571"/>
                  </a:lnTo>
                  <a:lnTo>
                    <a:pt x="515" y="571"/>
                  </a:lnTo>
                  <a:lnTo>
                    <a:pt x="513" y="572"/>
                  </a:lnTo>
                  <a:close/>
                  <a:moveTo>
                    <a:pt x="513" y="722"/>
                  </a:moveTo>
                  <a:lnTo>
                    <a:pt x="362" y="722"/>
                  </a:lnTo>
                  <a:lnTo>
                    <a:pt x="359" y="722"/>
                  </a:lnTo>
                  <a:lnTo>
                    <a:pt x="356" y="721"/>
                  </a:lnTo>
                  <a:lnTo>
                    <a:pt x="354" y="720"/>
                  </a:lnTo>
                  <a:lnTo>
                    <a:pt x="351" y="718"/>
                  </a:lnTo>
                  <a:lnTo>
                    <a:pt x="349" y="716"/>
                  </a:lnTo>
                  <a:lnTo>
                    <a:pt x="348" y="713"/>
                  </a:lnTo>
                  <a:lnTo>
                    <a:pt x="347" y="710"/>
                  </a:lnTo>
                  <a:lnTo>
                    <a:pt x="347" y="708"/>
                  </a:lnTo>
                  <a:lnTo>
                    <a:pt x="347" y="704"/>
                  </a:lnTo>
                  <a:lnTo>
                    <a:pt x="348" y="702"/>
                  </a:lnTo>
                  <a:lnTo>
                    <a:pt x="349" y="699"/>
                  </a:lnTo>
                  <a:lnTo>
                    <a:pt x="351" y="696"/>
                  </a:lnTo>
                  <a:lnTo>
                    <a:pt x="354" y="695"/>
                  </a:lnTo>
                  <a:lnTo>
                    <a:pt x="356" y="693"/>
                  </a:lnTo>
                  <a:lnTo>
                    <a:pt x="359" y="693"/>
                  </a:lnTo>
                  <a:lnTo>
                    <a:pt x="362" y="692"/>
                  </a:lnTo>
                  <a:lnTo>
                    <a:pt x="513" y="692"/>
                  </a:lnTo>
                  <a:lnTo>
                    <a:pt x="515" y="693"/>
                  </a:lnTo>
                  <a:lnTo>
                    <a:pt x="519" y="693"/>
                  </a:lnTo>
                  <a:lnTo>
                    <a:pt x="521" y="695"/>
                  </a:lnTo>
                  <a:lnTo>
                    <a:pt x="523" y="696"/>
                  </a:lnTo>
                  <a:lnTo>
                    <a:pt x="525" y="699"/>
                  </a:lnTo>
                  <a:lnTo>
                    <a:pt x="526" y="702"/>
                  </a:lnTo>
                  <a:lnTo>
                    <a:pt x="528" y="704"/>
                  </a:lnTo>
                  <a:lnTo>
                    <a:pt x="528" y="708"/>
                  </a:lnTo>
                  <a:lnTo>
                    <a:pt x="528" y="710"/>
                  </a:lnTo>
                  <a:lnTo>
                    <a:pt x="526" y="713"/>
                  </a:lnTo>
                  <a:lnTo>
                    <a:pt x="525" y="716"/>
                  </a:lnTo>
                  <a:lnTo>
                    <a:pt x="523" y="718"/>
                  </a:lnTo>
                  <a:lnTo>
                    <a:pt x="521" y="720"/>
                  </a:lnTo>
                  <a:lnTo>
                    <a:pt x="519" y="721"/>
                  </a:lnTo>
                  <a:lnTo>
                    <a:pt x="515" y="722"/>
                  </a:lnTo>
                  <a:lnTo>
                    <a:pt x="513" y="722"/>
                  </a:lnTo>
                  <a:close/>
                  <a:moveTo>
                    <a:pt x="312" y="326"/>
                  </a:moveTo>
                  <a:lnTo>
                    <a:pt x="237" y="402"/>
                  </a:lnTo>
                  <a:lnTo>
                    <a:pt x="232" y="405"/>
                  </a:lnTo>
                  <a:lnTo>
                    <a:pt x="226" y="406"/>
                  </a:lnTo>
                  <a:lnTo>
                    <a:pt x="220" y="405"/>
                  </a:lnTo>
                  <a:lnTo>
                    <a:pt x="216" y="402"/>
                  </a:lnTo>
                  <a:lnTo>
                    <a:pt x="200" y="387"/>
                  </a:lnTo>
                  <a:lnTo>
                    <a:pt x="199" y="385"/>
                  </a:lnTo>
                  <a:lnTo>
                    <a:pt x="198" y="381"/>
                  </a:lnTo>
                  <a:lnTo>
                    <a:pt x="197" y="379"/>
                  </a:lnTo>
                  <a:lnTo>
                    <a:pt x="197" y="376"/>
                  </a:lnTo>
                  <a:lnTo>
                    <a:pt x="197" y="373"/>
                  </a:lnTo>
                  <a:lnTo>
                    <a:pt x="198" y="370"/>
                  </a:lnTo>
                  <a:lnTo>
                    <a:pt x="199" y="368"/>
                  </a:lnTo>
                  <a:lnTo>
                    <a:pt x="200" y="365"/>
                  </a:lnTo>
                  <a:lnTo>
                    <a:pt x="203" y="363"/>
                  </a:lnTo>
                  <a:lnTo>
                    <a:pt x="206" y="362"/>
                  </a:lnTo>
                  <a:lnTo>
                    <a:pt x="208" y="361"/>
                  </a:lnTo>
                  <a:lnTo>
                    <a:pt x="211" y="361"/>
                  </a:lnTo>
                  <a:lnTo>
                    <a:pt x="214" y="361"/>
                  </a:lnTo>
                  <a:lnTo>
                    <a:pt x="217" y="362"/>
                  </a:lnTo>
                  <a:lnTo>
                    <a:pt x="219" y="363"/>
                  </a:lnTo>
                  <a:lnTo>
                    <a:pt x="221" y="365"/>
                  </a:lnTo>
                  <a:lnTo>
                    <a:pt x="226" y="370"/>
                  </a:lnTo>
                  <a:lnTo>
                    <a:pt x="290" y="306"/>
                  </a:lnTo>
                  <a:lnTo>
                    <a:pt x="294" y="303"/>
                  </a:lnTo>
                  <a:lnTo>
                    <a:pt x="296" y="302"/>
                  </a:lnTo>
                  <a:lnTo>
                    <a:pt x="298" y="301"/>
                  </a:lnTo>
                  <a:lnTo>
                    <a:pt x="302" y="301"/>
                  </a:lnTo>
                  <a:lnTo>
                    <a:pt x="304" y="301"/>
                  </a:lnTo>
                  <a:lnTo>
                    <a:pt x="307" y="302"/>
                  </a:lnTo>
                  <a:lnTo>
                    <a:pt x="310" y="303"/>
                  </a:lnTo>
                  <a:lnTo>
                    <a:pt x="312" y="306"/>
                  </a:lnTo>
                  <a:lnTo>
                    <a:pt x="314" y="308"/>
                  </a:lnTo>
                  <a:lnTo>
                    <a:pt x="315" y="310"/>
                  </a:lnTo>
                  <a:lnTo>
                    <a:pt x="316" y="312"/>
                  </a:lnTo>
                  <a:lnTo>
                    <a:pt x="316" y="316"/>
                  </a:lnTo>
                  <a:lnTo>
                    <a:pt x="316" y="319"/>
                  </a:lnTo>
                  <a:lnTo>
                    <a:pt x="315" y="321"/>
                  </a:lnTo>
                  <a:lnTo>
                    <a:pt x="314" y="324"/>
                  </a:lnTo>
                  <a:lnTo>
                    <a:pt x="312" y="326"/>
                  </a:lnTo>
                  <a:close/>
                  <a:moveTo>
                    <a:pt x="312" y="477"/>
                  </a:moveTo>
                  <a:lnTo>
                    <a:pt x="237" y="552"/>
                  </a:lnTo>
                  <a:lnTo>
                    <a:pt x="232" y="555"/>
                  </a:lnTo>
                  <a:lnTo>
                    <a:pt x="226" y="556"/>
                  </a:lnTo>
                  <a:lnTo>
                    <a:pt x="220" y="555"/>
                  </a:lnTo>
                  <a:lnTo>
                    <a:pt x="216" y="552"/>
                  </a:lnTo>
                  <a:lnTo>
                    <a:pt x="200" y="537"/>
                  </a:lnTo>
                  <a:lnTo>
                    <a:pt x="199" y="535"/>
                  </a:lnTo>
                  <a:lnTo>
                    <a:pt x="198" y="533"/>
                  </a:lnTo>
                  <a:lnTo>
                    <a:pt x="197" y="529"/>
                  </a:lnTo>
                  <a:lnTo>
                    <a:pt x="197" y="527"/>
                  </a:lnTo>
                  <a:lnTo>
                    <a:pt x="197" y="524"/>
                  </a:lnTo>
                  <a:lnTo>
                    <a:pt x="198" y="521"/>
                  </a:lnTo>
                  <a:lnTo>
                    <a:pt x="199" y="518"/>
                  </a:lnTo>
                  <a:lnTo>
                    <a:pt x="200" y="516"/>
                  </a:lnTo>
                  <a:lnTo>
                    <a:pt x="203" y="514"/>
                  </a:lnTo>
                  <a:lnTo>
                    <a:pt x="206" y="512"/>
                  </a:lnTo>
                  <a:lnTo>
                    <a:pt x="208" y="512"/>
                  </a:lnTo>
                  <a:lnTo>
                    <a:pt x="211" y="511"/>
                  </a:lnTo>
                  <a:lnTo>
                    <a:pt x="214" y="512"/>
                  </a:lnTo>
                  <a:lnTo>
                    <a:pt x="217" y="512"/>
                  </a:lnTo>
                  <a:lnTo>
                    <a:pt x="219" y="514"/>
                  </a:lnTo>
                  <a:lnTo>
                    <a:pt x="221" y="516"/>
                  </a:lnTo>
                  <a:lnTo>
                    <a:pt x="226" y="520"/>
                  </a:lnTo>
                  <a:lnTo>
                    <a:pt x="290" y="456"/>
                  </a:lnTo>
                  <a:lnTo>
                    <a:pt x="294" y="454"/>
                  </a:lnTo>
                  <a:lnTo>
                    <a:pt x="296" y="452"/>
                  </a:lnTo>
                  <a:lnTo>
                    <a:pt x="298" y="451"/>
                  </a:lnTo>
                  <a:lnTo>
                    <a:pt x="302" y="451"/>
                  </a:lnTo>
                  <a:lnTo>
                    <a:pt x="304" y="451"/>
                  </a:lnTo>
                  <a:lnTo>
                    <a:pt x="307" y="452"/>
                  </a:lnTo>
                  <a:lnTo>
                    <a:pt x="310" y="454"/>
                  </a:lnTo>
                  <a:lnTo>
                    <a:pt x="312" y="456"/>
                  </a:lnTo>
                  <a:lnTo>
                    <a:pt x="314" y="458"/>
                  </a:lnTo>
                  <a:lnTo>
                    <a:pt x="315" y="460"/>
                  </a:lnTo>
                  <a:lnTo>
                    <a:pt x="316" y="464"/>
                  </a:lnTo>
                  <a:lnTo>
                    <a:pt x="316" y="466"/>
                  </a:lnTo>
                  <a:lnTo>
                    <a:pt x="316" y="469"/>
                  </a:lnTo>
                  <a:lnTo>
                    <a:pt x="315" y="472"/>
                  </a:lnTo>
                  <a:lnTo>
                    <a:pt x="314" y="475"/>
                  </a:lnTo>
                  <a:lnTo>
                    <a:pt x="312" y="477"/>
                  </a:lnTo>
                  <a:close/>
                  <a:moveTo>
                    <a:pt x="164" y="236"/>
                  </a:moveTo>
                  <a:lnTo>
                    <a:pt x="162" y="237"/>
                  </a:lnTo>
                  <a:lnTo>
                    <a:pt x="158" y="238"/>
                  </a:lnTo>
                  <a:lnTo>
                    <a:pt x="157" y="238"/>
                  </a:lnTo>
                  <a:lnTo>
                    <a:pt x="155" y="238"/>
                  </a:lnTo>
                  <a:lnTo>
                    <a:pt x="153" y="239"/>
                  </a:lnTo>
                  <a:lnTo>
                    <a:pt x="151" y="239"/>
                  </a:lnTo>
                  <a:lnTo>
                    <a:pt x="151" y="180"/>
                  </a:lnTo>
                  <a:lnTo>
                    <a:pt x="217" y="180"/>
                  </a:lnTo>
                  <a:lnTo>
                    <a:pt x="214" y="188"/>
                  </a:lnTo>
                  <a:lnTo>
                    <a:pt x="208" y="197"/>
                  </a:lnTo>
                  <a:lnTo>
                    <a:pt x="203" y="205"/>
                  </a:lnTo>
                  <a:lnTo>
                    <a:pt x="197" y="212"/>
                  </a:lnTo>
                  <a:lnTo>
                    <a:pt x="190" y="220"/>
                  </a:lnTo>
                  <a:lnTo>
                    <a:pt x="182" y="225"/>
                  </a:lnTo>
                  <a:lnTo>
                    <a:pt x="173" y="231"/>
                  </a:lnTo>
                  <a:lnTo>
                    <a:pt x="164" y="236"/>
                  </a:lnTo>
                  <a:close/>
                  <a:moveTo>
                    <a:pt x="121" y="166"/>
                  </a:moveTo>
                  <a:lnTo>
                    <a:pt x="121" y="256"/>
                  </a:lnTo>
                  <a:lnTo>
                    <a:pt x="121" y="601"/>
                  </a:lnTo>
                  <a:lnTo>
                    <a:pt x="31" y="601"/>
                  </a:lnTo>
                  <a:lnTo>
                    <a:pt x="31" y="135"/>
                  </a:lnTo>
                  <a:lnTo>
                    <a:pt x="31" y="125"/>
                  </a:lnTo>
                  <a:lnTo>
                    <a:pt x="33" y="115"/>
                  </a:lnTo>
                  <a:lnTo>
                    <a:pt x="35" y="105"/>
                  </a:lnTo>
                  <a:lnTo>
                    <a:pt x="39" y="94"/>
                  </a:lnTo>
                  <a:lnTo>
                    <a:pt x="43" y="85"/>
                  </a:lnTo>
                  <a:lnTo>
                    <a:pt x="48" y="77"/>
                  </a:lnTo>
                  <a:lnTo>
                    <a:pt x="53" y="68"/>
                  </a:lnTo>
                  <a:lnTo>
                    <a:pt x="60" y="62"/>
                  </a:lnTo>
                  <a:lnTo>
                    <a:pt x="67" y="55"/>
                  </a:lnTo>
                  <a:lnTo>
                    <a:pt x="75" y="48"/>
                  </a:lnTo>
                  <a:lnTo>
                    <a:pt x="83" y="42"/>
                  </a:lnTo>
                  <a:lnTo>
                    <a:pt x="92" y="38"/>
                  </a:lnTo>
                  <a:lnTo>
                    <a:pt x="101" y="35"/>
                  </a:lnTo>
                  <a:lnTo>
                    <a:pt x="110" y="32"/>
                  </a:lnTo>
                  <a:lnTo>
                    <a:pt x="120" y="30"/>
                  </a:lnTo>
                  <a:lnTo>
                    <a:pt x="129" y="30"/>
                  </a:lnTo>
                  <a:lnTo>
                    <a:pt x="132" y="30"/>
                  </a:lnTo>
                  <a:lnTo>
                    <a:pt x="135" y="30"/>
                  </a:lnTo>
                  <a:lnTo>
                    <a:pt x="150" y="36"/>
                  </a:lnTo>
                  <a:lnTo>
                    <a:pt x="164" y="41"/>
                  </a:lnTo>
                  <a:lnTo>
                    <a:pt x="176" y="48"/>
                  </a:lnTo>
                  <a:lnTo>
                    <a:pt x="188" y="56"/>
                  </a:lnTo>
                  <a:lnTo>
                    <a:pt x="197" y="63"/>
                  </a:lnTo>
                  <a:lnTo>
                    <a:pt x="205" y="71"/>
                  </a:lnTo>
                  <a:lnTo>
                    <a:pt x="210" y="80"/>
                  </a:lnTo>
                  <a:lnTo>
                    <a:pt x="216" y="88"/>
                  </a:lnTo>
                  <a:lnTo>
                    <a:pt x="220" y="99"/>
                  </a:lnTo>
                  <a:lnTo>
                    <a:pt x="224" y="110"/>
                  </a:lnTo>
                  <a:lnTo>
                    <a:pt x="226" y="123"/>
                  </a:lnTo>
                  <a:lnTo>
                    <a:pt x="226" y="135"/>
                  </a:lnTo>
                  <a:lnTo>
                    <a:pt x="226" y="143"/>
                  </a:lnTo>
                  <a:lnTo>
                    <a:pt x="225" y="150"/>
                  </a:lnTo>
                  <a:lnTo>
                    <a:pt x="136" y="150"/>
                  </a:lnTo>
                  <a:lnTo>
                    <a:pt x="133" y="151"/>
                  </a:lnTo>
                  <a:lnTo>
                    <a:pt x="130" y="151"/>
                  </a:lnTo>
                  <a:lnTo>
                    <a:pt x="128" y="153"/>
                  </a:lnTo>
                  <a:lnTo>
                    <a:pt x="125" y="154"/>
                  </a:lnTo>
                  <a:lnTo>
                    <a:pt x="123" y="156"/>
                  </a:lnTo>
                  <a:lnTo>
                    <a:pt x="122" y="160"/>
                  </a:lnTo>
                  <a:lnTo>
                    <a:pt x="121" y="162"/>
                  </a:lnTo>
                  <a:lnTo>
                    <a:pt x="121" y="166"/>
                  </a:lnTo>
                  <a:close/>
                  <a:moveTo>
                    <a:pt x="587" y="0"/>
                  </a:moveTo>
                  <a:lnTo>
                    <a:pt x="136" y="0"/>
                  </a:lnTo>
                  <a:lnTo>
                    <a:pt x="136" y="0"/>
                  </a:lnTo>
                  <a:lnTo>
                    <a:pt x="135" y="0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16" y="1"/>
                  </a:lnTo>
                  <a:lnTo>
                    <a:pt x="104" y="2"/>
                  </a:lnTo>
                  <a:lnTo>
                    <a:pt x="92" y="5"/>
                  </a:lnTo>
                  <a:lnTo>
                    <a:pt x="80" y="11"/>
                  </a:lnTo>
                  <a:lnTo>
                    <a:pt x="69" y="16"/>
                  </a:lnTo>
                  <a:lnTo>
                    <a:pt x="58" y="23"/>
                  </a:lnTo>
                  <a:lnTo>
                    <a:pt x="48" y="31"/>
                  </a:lnTo>
                  <a:lnTo>
                    <a:pt x="39" y="40"/>
                  </a:lnTo>
                  <a:lnTo>
                    <a:pt x="31" y="49"/>
                  </a:lnTo>
                  <a:lnTo>
                    <a:pt x="23" y="59"/>
                  </a:lnTo>
                  <a:lnTo>
                    <a:pt x="16" y="71"/>
                  </a:lnTo>
                  <a:lnTo>
                    <a:pt x="10" y="83"/>
                  </a:lnTo>
                  <a:lnTo>
                    <a:pt x="6" y="95"/>
                  </a:lnTo>
                  <a:lnTo>
                    <a:pt x="4" y="108"/>
                  </a:lnTo>
                  <a:lnTo>
                    <a:pt x="1" y="121"/>
                  </a:lnTo>
                  <a:lnTo>
                    <a:pt x="0" y="135"/>
                  </a:lnTo>
                  <a:lnTo>
                    <a:pt x="0" y="617"/>
                  </a:lnTo>
                  <a:lnTo>
                    <a:pt x="1" y="620"/>
                  </a:lnTo>
                  <a:lnTo>
                    <a:pt x="1" y="623"/>
                  </a:lnTo>
                  <a:lnTo>
                    <a:pt x="4" y="625"/>
                  </a:lnTo>
                  <a:lnTo>
                    <a:pt x="5" y="627"/>
                  </a:lnTo>
                  <a:lnTo>
                    <a:pt x="7" y="630"/>
                  </a:lnTo>
                  <a:lnTo>
                    <a:pt x="9" y="631"/>
                  </a:lnTo>
                  <a:lnTo>
                    <a:pt x="13" y="632"/>
                  </a:lnTo>
                  <a:lnTo>
                    <a:pt x="16" y="632"/>
                  </a:lnTo>
                  <a:lnTo>
                    <a:pt x="121" y="632"/>
                  </a:lnTo>
                  <a:lnTo>
                    <a:pt x="121" y="888"/>
                  </a:lnTo>
                  <a:lnTo>
                    <a:pt x="121" y="891"/>
                  </a:lnTo>
                  <a:lnTo>
                    <a:pt x="122" y="894"/>
                  </a:lnTo>
                  <a:lnTo>
                    <a:pt x="123" y="896"/>
                  </a:lnTo>
                  <a:lnTo>
                    <a:pt x="125" y="898"/>
                  </a:lnTo>
                  <a:lnTo>
                    <a:pt x="128" y="901"/>
                  </a:lnTo>
                  <a:lnTo>
                    <a:pt x="130" y="902"/>
                  </a:lnTo>
                  <a:lnTo>
                    <a:pt x="133" y="903"/>
                  </a:lnTo>
                  <a:lnTo>
                    <a:pt x="136" y="903"/>
                  </a:lnTo>
                  <a:lnTo>
                    <a:pt x="587" y="903"/>
                  </a:lnTo>
                  <a:lnTo>
                    <a:pt x="591" y="903"/>
                  </a:lnTo>
                  <a:lnTo>
                    <a:pt x="593" y="902"/>
                  </a:lnTo>
                  <a:lnTo>
                    <a:pt x="596" y="901"/>
                  </a:lnTo>
                  <a:lnTo>
                    <a:pt x="599" y="898"/>
                  </a:lnTo>
                  <a:lnTo>
                    <a:pt x="600" y="896"/>
                  </a:lnTo>
                  <a:lnTo>
                    <a:pt x="602" y="894"/>
                  </a:lnTo>
                  <a:lnTo>
                    <a:pt x="602" y="891"/>
                  </a:lnTo>
                  <a:lnTo>
                    <a:pt x="603" y="888"/>
                  </a:lnTo>
                  <a:lnTo>
                    <a:pt x="603" y="269"/>
                  </a:lnTo>
                  <a:lnTo>
                    <a:pt x="615" y="267"/>
                  </a:lnTo>
                  <a:lnTo>
                    <a:pt x="627" y="264"/>
                  </a:lnTo>
                  <a:lnTo>
                    <a:pt x="638" y="259"/>
                  </a:lnTo>
                  <a:lnTo>
                    <a:pt x="648" y="255"/>
                  </a:lnTo>
                  <a:lnTo>
                    <a:pt x="660" y="248"/>
                  </a:lnTo>
                  <a:lnTo>
                    <a:pt x="670" y="241"/>
                  </a:lnTo>
                  <a:lnTo>
                    <a:pt x="679" y="232"/>
                  </a:lnTo>
                  <a:lnTo>
                    <a:pt x="687" y="224"/>
                  </a:lnTo>
                  <a:lnTo>
                    <a:pt x="695" y="214"/>
                  </a:lnTo>
                  <a:lnTo>
                    <a:pt x="703" y="204"/>
                  </a:lnTo>
                  <a:lnTo>
                    <a:pt x="708" y="194"/>
                  </a:lnTo>
                  <a:lnTo>
                    <a:pt x="714" y="182"/>
                  </a:lnTo>
                  <a:lnTo>
                    <a:pt x="717" y="171"/>
                  </a:lnTo>
                  <a:lnTo>
                    <a:pt x="721" y="160"/>
                  </a:lnTo>
                  <a:lnTo>
                    <a:pt x="723" y="147"/>
                  </a:lnTo>
                  <a:lnTo>
                    <a:pt x="723" y="135"/>
                  </a:lnTo>
                  <a:lnTo>
                    <a:pt x="723" y="121"/>
                  </a:lnTo>
                  <a:lnTo>
                    <a:pt x="721" y="109"/>
                  </a:lnTo>
                  <a:lnTo>
                    <a:pt x="717" y="97"/>
                  </a:lnTo>
                  <a:lnTo>
                    <a:pt x="712" y="84"/>
                  </a:lnTo>
                  <a:lnTo>
                    <a:pt x="706" y="72"/>
                  </a:lnTo>
                  <a:lnTo>
                    <a:pt x="699" y="60"/>
                  </a:lnTo>
                  <a:lnTo>
                    <a:pt x="691" y="50"/>
                  </a:lnTo>
                  <a:lnTo>
                    <a:pt x="682" y="40"/>
                  </a:lnTo>
                  <a:lnTo>
                    <a:pt x="672" y="32"/>
                  </a:lnTo>
                  <a:lnTo>
                    <a:pt x="662" y="23"/>
                  </a:lnTo>
                  <a:lnTo>
                    <a:pt x="651" y="16"/>
                  </a:lnTo>
                  <a:lnTo>
                    <a:pt x="638" y="11"/>
                  </a:lnTo>
                  <a:lnTo>
                    <a:pt x="627" y="6"/>
                  </a:lnTo>
                  <a:lnTo>
                    <a:pt x="613" y="3"/>
                  </a:lnTo>
                  <a:lnTo>
                    <a:pt x="601" y="1"/>
                  </a:lnTo>
                  <a:lnTo>
                    <a:pt x="587" y="0"/>
                  </a:lnTo>
                  <a:lnTo>
                    <a:pt x="5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32" name="Freeform 4605">
              <a:extLst>
                <a:ext uri="{FF2B5EF4-FFF2-40B4-BE49-F238E27FC236}">
                  <a16:creationId xmlns:a16="http://schemas.microsoft.com/office/drawing/2014/main" id="{C55EF703-B4AC-4B00-ACDE-F7F8C550F6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9000" y="4722813"/>
              <a:ext cx="66675" cy="128588"/>
            </a:xfrm>
            <a:custGeom>
              <a:avLst/>
              <a:gdLst>
                <a:gd name="T0" fmla="*/ 123 w 210"/>
                <a:gd name="T1" fmla="*/ 1 h 407"/>
                <a:gd name="T2" fmla="*/ 101 w 210"/>
                <a:gd name="T3" fmla="*/ 8 h 407"/>
                <a:gd name="T4" fmla="*/ 82 w 210"/>
                <a:gd name="T5" fmla="*/ 21 h 407"/>
                <a:gd name="T6" fmla="*/ 67 w 210"/>
                <a:gd name="T7" fmla="*/ 37 h 407"/>
                <a:gd name="T8" fmla="*/ 50 w 210"/>
                <a:gd name="T9" fmla="*/ 47 h 407"/>
                <a:gd name="T10" fmla="*/ 33 w 210"/>
                <a:gd name="T11" fmla="*/ 54 h 407"/>
                <a:gd name="T12" fmla="*/ 23 w 210"/>
                <a:gd name="T13" fmla="*/ 61 h 407"/>
                <a:gd name="T14" fmla="*/ 14 w 210"/>
                <a:gd name="T15" fmla="*/ 70 h 407"/>
                <a:gd name="T16" fmla="*/ 7 w 210"/>
                <a:gd name="T17" fmla="*/ 81 h 407"/>
                <a:gd name="T18" fmla="*/ 2 w 210"/>
                <a:gd name="T19" fmla="*/ 95 h 407"/>
                <a:gd name="T20" fmla="*/ 0 w 210"/>
                <a:gd name="T21" fmla="*/ 110 h 407"/>
                <a:gd name="T22" fmla="*/ 0 w 210"/>
                <a:gd name="T23" fmla="*/ 393 h 407"/>
                <a:gd name="T24" fmla="*/ 1 w 210"/>
                <a:gd name="T25" fmla="*/ 398 h 407"/>
                <a:gd name="T26" fmla="*/ 3 w 210"/>
                <a:gd name="T27" fmla="*/ 403 h 407"/>
                <a:gd name="T28" fmla="*/ 9 w 210"/>
                <a:gd name="T29" fmla="*/ 406 h 407"/>
                <a:gd name="T30" fmla="*/ 14 w 210"/>
                <a:gd name="T31" fmla="*/ 407 h 407"/>
                <a:gd name="T32" fmla="*/ 20 w 210"/>
                <a:gd name="T33" fmla="*/ 406 h 407"/>
                <a:gd name="T34" fmla="*/ 24 w 210"/>
                <a:gd name="T35" fmla="*/ 403 h 407"/>
                <a:gd name="T36" fmla="*/ 28 w 210"/>
                <a:gd name="T37" fmla="*/ 398 h 407"/>
                <a:gd name="T38" fmla="*/ 29 w 210"/>
                <a:gd name="T39" fmla="*/ 393 h 407"/>
                <a:gd name="T40" fmla="*/ 30 w 210"/>
                <a:gd name="T41" fmla="*/ 110 h 407"/>
                <a:gd name="T42" fmla="*/ 35 w 210"/>
                <a:gd name="T43" fmla="*/ 95 h 407"/>
                <a:gd name="T44" fmla="*/ 42 w 210"/>
                <a:gd name="T45" fmla="*/ 84 h 407"/>
                <a:gd name="T46" fmla="*/ 54 w 210"/>
                <a:gd name="T47" fmla="*/ 78 h 407"/>
                <a:gd name="T48" fmla="*/ 59 w 210"/>
                <a:gd name="T49" fmla="*/ 331 h 407"/>
                <a:gd name="T50" fmla="*/ 210 w 210"/>
                <a:gd name="T51" fmla="*/ 60 h 407"/>
                <a:gd name="T52" fmla="*/ 209 w 210"/>
                <a:gd name="T53" fmla="*/ 49 h 407"/>
                <a:gd name="T54" fmla="*/ 203 w 210"/>
                <a:gd name="T55" fmla="*/ 39 h 407"/>
                <a:gd name="T56" fmla="*/ 186 w 210"/>
                <a:gd name="T57" fmla="*/ 20 h 407"/>
                <a:gd name="T58" fmla="*/ 162 w 210"/>
                <a:gd name="T59" fmla="*/ 5 h 407"/>
                <a:gd name="T60" fmla="*/ 149 w 210"/>
                <a:gd name="T61" fmla="*/ 1 h 407"/>
                <a:gd name="T62" fmla="*/ 135 w 210"/>
                <a:gd name="T63" fmla="*/ 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0" h="407">
                  <a:moveTo>
                    <a:pt x="135" y="0"/>
                  </a:moveTo>
                  <a:lnTo>
                    <a:pt x="123" y="1"/>
                  </a:lnTo>
                  <a:lnTo>
                    <a:pt x="111" y="3"/>
                  </a:lnTo>
                  <a:lnTo>
                    <a:pt x="101" y="8"/>
                  </a:lnTo>
                  <a:lnTo>
                    <a:pt x="91" y="14"/>
                  </a:lnTo>
                  <a:lnTo>
                    <a:pt x="82" y="21"/>
                  </a:lnTo>
                  <a:lnTo>
                    <a:pt x="74" y="29"/>
                  </a:lnTo>
                  <a:lnTo>
                    <a:pt x="67" y="37"/>
                  </a:lnTo>
                  <a:lnTo>
                    <a:pt x="63" y="45"/>
                  </a:lnTo>
                  <a:lnTo>
                    <a:pt x="50" y="47"/>
                  </a:lnTo>
                  <a:lnTo>
                    <a:pt x="39" y="52"/>
                  </a:lnTo>
                  <a:lnTo>
                    <a:pt x="33" y="54"/>
                  </a:lnTo>
                  <a:lnTo>
                    <a:pt x="28" y="57"/>
                  </a:lnTo>
                  <a:lnTo>
                    <a:pt x="23" y="61"/>
                  </a:lnTo>
                  <a:lnTo>
                    <a:pt x="19" y="65"/>
                  </a:lnTo>
                  <a:lnTo>
                    <a:pt x="14" y="70"/>
                  </a:lnTo>
                  <a:lnTo>
                    <a:pt x="11" y="75"/>
                  </a:lnTo>
                  <a:lnTo>
                    <a:pt x="7" y="81"/>
                  </a:lnTo>
                  <a:lnTo>
                    <a:pt x="4" y="88"/>
                  </a:lnTo>
                  <a:lnTo>
                    <a:pt x="2" y="95"/>
                  </a:lnTo>
                  <a:lnTo>
                    <a:pt x="1" y="102"/>
                  </a:lnTo>
                  <a:lnTo>
                    <a:pt x="0" y="110"/>
                  </a:lnTo>
                  <a:lnTo>
                    <a:pt x="0" y="119"/>
                  </a:lnTo>
                  <a:lnTo>
                    <a:pt x="0" y="393"/>
                  </a:lnTo>
                  <a:lnTo>
                    <a:pt x="0" y="395"/>
                  </a:lnTo>
                  <a:lnTo>
                    <a:pt x="1" y="398"/>
                  </a:lnTo>
                  <a:lnTo>
                    <a:pt x="2" y="401"/>
                  </a:lnTo>
                  <a:lnTo>
                    <a:pt x="3" y="403"/>
                  </a:lnTo>
                  <a:lnTo>
                    <a:pt x="5" y="405"/>
                  </a:lnTo>
                  <a:lnTo>
                    <a:pt x="9" y="406"/>
                  </a:lnTo>
                  <a:lnTo>
                    <a:pt x="11" y="407"/>
                  </a:lnTo>
                  <a:lnTo>
                    <a:pt x="14" y="407"/>
                  </a:lnTo>
                  <a:lnTo>
                    <a:pt x="18" y="407"/>
                  </a:lnTo>
                  <a:lnTo>
                    <a:pt x="20" y="406"/>
                  </a:lnTo>
                  <a:lnTo>
                    <a:pt x="22" y="405"/>
                  </a:lnTo>
                  <a:lnTo>
                    <a:pt x="24" y="403"/>
                  </a:lnTo>
                  <a:lnTo>
                    <a:pt x="27" y="401"/>
                  </a:lnTo>
                  <a:lnTo>
                    <a:pt x="28" y="398"/>
                  </a:lnTo>
                  <a:lnTo>
                    <a:pt x="29" y="395"/>
                  </a:lnTo>
                  <a:lnTo>
                    <a:pt x="29" y="393"/>
                  </a:lnTo>
                  <a:lnTo>
                    <a:pt x="29" y="119"/>
                  </a:lnTo>
                  <a:lnTo>
                    <a:pt x="30" y="110"/>
                  </a:lnTo>
                  <a:lnTo>
                    <a:pt x="31" y="101"/>
                  </a:lnTo>
                  <a:lnTo>
                    <a:pt x="35" y="95"/>
                  </a:lnTo>
                  <a:lnTo>
                    <a:pt x="38" y="89"/>
                  </a:lnTo>
                  <a:lnTo>
                    <a:pt x="42" y="84"/>
                  </a:lnTo>
                  <a:lnTo>
                    <a:pt x="48" y="81"/>
                  </a:lnTo>
                  <a:lnTo>
                    <a:pt x="54" y="78"/>
                  </a:lnTo>
                  <a:lnTo>
                    <a:pt x="59" y="76"/>
                  </a:lnTo>
                  <a:lnTo>
                    <a:pt x="59" y="331"/>
                  </a:lnTo>
                  <a:lnTo>
                    <a:pt x="210" y="331"/>
                  </a:lnTo>
                  <a:lnTo>
                    <a:pt x="210" y="60"/>
                  </a:lnTo>
                  <a:lnTo>
                    <a:pt x="210" y="55"/>
                  </a:lnTo>
                  <a:lnTo>
                    <a:pt x="209" y="49"/>
                  </a:lnTo>
                  <a:lnTo>
                    <a:pt x="206" y="45"/>
                  </a:lnTo>
                  <a:lnTo>
                    <a:pt x="203" y="39"/>
                  </a:lnTo>
                  <a:lnTo>
                    <a:pt x="196" y="29"/>
                  </a:lnTo>
                  <a:lnTo>
                    <a:pt x="186" y="20"/>
                  </a:lnTo>
                  <a:lnTo>
                    <a:pt x="175" y="12"/>
                  </a:lnTo>
                  <a:lnTo>
                    <a:pt x="162" y="5"/>
                  </a:lnTo>
                  <a:lnTo>
                    <a:pt x="155" y="3"/>
                  </a:lnTo>
                  <a:lnTo>
                    <a:pt x="149" y="1"/>
                  </a:lnTo>
                  <a:lnTo>
                    <a:pt x="142" y="0"/>
                  </a:lnTo>
                  <a:lnTo>
                    <a:pt x="135" y="0"/>
                  </a:lnTo>
                  <a:lnTo>
                    <a:pt x="1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33" name="Freeform 4606">
              <a:extLst>
                <a:ext uri="{FF2B5EF4-FFF2-40B4-BE49-F238E27FC236}">
                  <a16:creationId xmlns:a16="http://schemas.microsoft.com/office/drawing/2014/main" id="{577295D9-AF3B-40ED-ADD6-17C23800EC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8050" y="4913313"/>
              <a:ext cx="47625" cy="28575"/>
            </a:xfrm>
            <a:custGeom>
              <a:avLst/>
              <a:gdLst>
                <a:gd name="T0" fmla="*/ 0 w 151"/>
                <a:gd name="T1" fmla="*/ 14 h 90"/>
                <a:gd name="T2" fmla="*/ 0 w 151"/>
                <a:gd name="T3" fmla="*/ 22 h 90"/>
                <a:gd name="T4" fmla="*/ 2 w 151"/>
                <a:gd name="T5" fmla="*/ 29 h 90"/>
                <a:gd name="T6" fmla="*/ 4 w 151"/>
                <a:gd name="T7" fmla="*/ 37 h 90"/>
                <a:gd name="T8" fmla="*/ 6 w 151"/>
                <a:gd name="T9" fmla="*/ 44 h 90"/>
                <a:gd name="T10" fmla="*/ 9 w 151"/>
                <a:gd name="T11" fmla="*/ 50 h 90"/>
                <a:gd name="T12" fmla="*/ 14 w 151"/>
                <a:gd name="T13" fmla="*/ 56 h 90"/>
                <a:gd name="T14" fmla="*/ 18 w 151"/>
                <a:gd name="T15" fmla="*/ 62 h 90"/>
                <a:gd name="T16" fmla="*/ 23 w 151"/>
                <a:gd name="T17" fmla="*/ 67 h 90"/>
                <a:gd name="T18" fmla="*/ 29 w 151"/>
                <a:gd name="T19" fmla="*/ 72 h 90"/>
                <a:gd name="T20" fmla="*/ 34 w 151"/>
                <a:gd name="T21" fmla="*/ 76 h 90"/>
                <a:gd name="T22" fmla="*/ 40 w 151"/>
                <a:gd name="T23" fmla="*/ 81 h 90"/>
                <a:gd name="T24" fmla="*/ 47 w 151"/>
                <a:gd name="T25" fmla="*/ 84 h 90"/>
                <a:gd name="T26" fmla="*/ 54 w 151"/>
                <a:gd name="T27" fmla="*/ 87 h 90"/>
                <a:gd name="T28" fmla="*/ 61 w 151"/>
                <a:gd name="T29" fmla="*/ 89 h 90"/>
                <a:gd name="T30" fmla="*/ 68 w 151"/>
                <a:gd name="T31" fmla="*/ 90 h 90"/>
                <a:gd name="T32" fmla="*/ 76 w 151"/>
                <a:gd name="T33" fmla="*/ 90 h 90"/>
                <a:gd name="T34" fmla="*/ 83 w 151"/>
                <a:gd name="T35" fmla="*/ 90 h 90"/>
                <a:gd name="T36" fmla="*/ 90 w 151"/>
                <a:gd name="T37" fmla="*/ 89 h 90"/>
                <a:gd name="T38" fmla="*/ 96 w 151"/>
                <a:gd name="T39" fmla="*/ 87 h 90"/>
                <a:gd name="T40" fmla="*/ 103 w 151"/>
                <a:gd name="T41" fmla="*/ 83 h 90"/>
                <a:gd name="T42" fmla="*/ 109 w 151"/>
                <a:gd name="T43" fmla="*/ 80 h 90"/>
                <a:gd name="T44" fmla="*/ 116 w 151"/>
                <a:gd name="T45" fmla="*/ 76 h 90"/>
                <a:gd name="T46" fmla="*/ 121 w 151"/>
                <a:gd name="T47" fmla="*/ 71 h 90"/>
                <a:gd name="T48" fmla="*/ 127 w 151"/>
                <a:gd name="T49" fmla="*/ 65 h 90"/>
                <a:gd name="T50" fmla="*/ 131 w 151"/>
                <a:gd name="T51" fmla="*/ 60 h 90"/>
                <a:gd name="T52" fmla="*/ 137 w 151"/>
                <a:gd name="T53" fmla="*/ 53 h 90"/>
                <a:gd name="T54" fmla="*/ 140 w 151"/>
                <a:gd name="T55" fmla="*/ 45 h 90"/>
                <a:gd name="T56" fmla="*/ 144 w 151"/>
                <a:gd name="T57" fmla="*/ 37 h 90"/>
                <a:gd name="T58" fmla="*/ 147 w 151"/>
                <a:gd name="T59" fmla="*/ 29 h 90"/>
                <a:gd name="T60" fmla="*/ 150 w 151"/>
                <a:gd name="T61" fmla="*/ 20 h 90"/>
                <a:gd name="T62" fmla="*/ 151 w 151"/>
                <a:gd name="T63" fmla="*/ 10 h 90"/>
                <a:gd name="T64" fmla="*/ 151 w 151"/>
                <a:gd name="T65" fmla="*/ 0 h 90"/>
                <a:gd name="T66" fmla="*/ 0 w 151"/>
                <a:gd name="T67" fmla="*/ 0 h 90"/>
                <a:gd name="T68" fmla="*/ 0 w 151"/>
                <a:gd name="T69" fmla="*/ 1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" h="90">
                  <a:moveTo>
                    <a:pt x="0" y="14"/>
                  </a:moveTo>
                  <a:lnTo>
                    <a:pt x="0" y="22"/>
                  </a:lnTo>
                  <a:lnTo>
                    <a:pt x="2" y="29"/>
                  </a:lnTo>
                  <a:lnTo>
                    <a:pt x="4" y="37"/>
                  </a:lnTo>
                  <a:lnTo>
                    <a:pt x="6" y="44"/>
                  </a:lnTo>
                  <a:lnTo>
                    <a:pt x="9" y="50"/>
                  </a:lnTo>
                  <a:lnTo>
                    <a:pt x="14" y="56"/>
                  </a:lnTo>
                  <a:lnTo>
                    <a:pt x="18" y="62"/>
                  </a:lnTo>
                  <a:lnTo>
                    <a:pt x="23" y="67"/>
                  </a:lnTo>
                  <a:lnTo>
                    <a:pt x="29" y="72"/>
                  </a:lnTo>
                  <a:lnTo>
                    <a:pt x="34" y="76"/>
                  </a:lnTo>
                  <a:lnTo>
                    <a:pt x="40" y="81"/>
                  </a:lnTo>
                  <a:lnTo>
                    <a:pt x="47" y="84"/>
                  </a:lnTo>
                  <a:lnTo>
                    <a:pt x="54" y="87"/>
                  </a:lnTo>
                  <a:lnTo>
                    <a:pt x="61" y="89"/>
                  </a:lnTo>
                  <a:lnTo>
                    <a:pt x="68" y="90"/>
                  </a:lnTo>
                  <a:lnTo>
                    <a:pt x="76" y="90"/>
                  </a:lnTo>
                  <a:lnTo>
                    <a:pt x="83" y="90"/>
                  </a:lnTo>
                  <a:lnTo>
                    <a:pt x="90" y="89"/>
                  </a:lnTo>
                  <a:lnTo>
                    <a:pt x="96" y="87"/>
                  </a:lnTo>
                  <a:lnTo>
                    <a:pt x="103" y="83"/>
                  </a:lnTo>
                  <a:lnTo>
                    <a:pt x="109" y="80"/>
                  </a:lnTo>
                  <a:lnTo>
                    <a:pt x="116" y="76"/>
                  </a:lnTo>
                  <a:lnTo>
                    <a:pt x="121" y="71"/>
                  </a:lnTo>
                  <a:lnTo>
                    <a:pt x="127" y="65"/>
                  </a:lnTo>
                  <a:lnTo>
                    <a:pt x="131" y="60"/>
                  </a:lnTo>
                  <a:lnTo>
                    <a:pt x="137" y="53"/>
                  </a:lnTo>
                  <a:lnTo>
                    <a:pt x="140" y="45"/>
                  </a:lnTo>
                  <a:lnTo>
                    <a:pt x="144" y="37"/>
                  </a:lnTo>
                  <a:lnTo>
                    <a:pt x="147" y="29"/>
                  </a:lnTo>
                  <a:lnTo>
                    <a:pt x="150" y="20"/>
                  </a:lnTo>
                  <a:lnTo>
                    <a:pt x="151" y="10"/>
                  </a:lnTo>
                  <a:lnTo>
                    <a:pt x="151" y="0"/>
                  </a:ln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34" name="Rectangle 4607">
              <a:extLst>
                <a:ext uri="{FF2B5EF4-FFF2-40B4-BE49-F238E27FC236}">
                  <a16:creationId xmlns:a16="http://schemas.microsoft.com/office/drawing/2014/main" id="{7ECD7421-1023-44F7-8828-91FC59BAEC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8050" y="4837113"/>
              <a:ext cx="47625" cy="666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</p:grpSp>
      <p:grpSp>
        <p:nvGrpSpPr>
          <p:cNvPr id="135" name="Group 251">
            <a:extLst>
              <a:ext uri="{FF2B5EF4-FFF2-40B4-BE49-F238E27FC236}">
                <a16:creationId xmlns:a16="http://schemas.microsoft.com/office/drawing/2014/main" id="{1295839B-FA7C-488C-8BA5-429809335CFC}"/>
              </a:ext>
            </a:extLst>
          </p:cNvPr>
          <p:cNvGrpSpPr/>
          <p:nvPr/>
        </p:nvGrpSpPr>
        <p:grpSpPr>
          <a:xfrm>
            <a:off x="5659732" y="3333826"/>
            <a:ext cx="232172" cy="233461"/>
            <a:chOff x="2025650" y="2516188"/>
            <a:chExt cx="285750" cy="287337"/>
          </a:xfrm>
          <a:solidFill>
            <a:srgbClr val="016AA3"/>
          </a:solidFill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grpSpPr>
        <p:sp>
          <p:nvSpPr>
            <p:cNvPr id="136" name="Freeform 1153">
              <a:extLst>
                <a:ext uri="{FF2B5EF4-FFF2-40B4-BE49-F238E27FC236}">
                  <a16:creationId xmlns:a16="http://schemas.microsoft.com/office/drawing/2014/main" id="{ECEAA3FD-E1D8-4C83-81FB-D65B1A5677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7575" y="2554288"/>
              <a:ext cx="38100" cy="107950"/>
            </a:xfrm>
            <a:custGeom>
              <a:avLst/>
              <a:gdLst>
                <a:gd name="T0" fmla="*/ 24 w 95"/>
                <a:gd name="T1" fmla="*/ 271 h 271"/>
                <a:gd name="T2" fmla="*/ 40 w 95"/>
                <a:gd name="T3" fmla="*/ 262 h 271"/>
                <a:gd name="T4" fmla="*/ 58 w 95"/>
                <a:gd name="T5" fmla="*/ 255 h 271"/>
                <a:gd name="T6" fmla="*/ 77 w 95"/>
                <a:gd name="T7" fmla="*/ 249 h 271"/>
                <a:gd name="T8" fmla="*/ 95 w 95"/>
                <a:gd name="T9" fmla="*/ 244 h 271"/>
                <a:gd name="T10" fmla="*/ 95 w 95"/>
                <a:gd name="T11" fmla="*/ 11 h 271"/>
                <a:gd name="T12" fmla="*/ 95 w 95"/>
                <a:gd name="T13" fmla="*/ 7 h 271"/>
                <a:gd name="T14" fmla="*/ 92 w 95"/>
                <a:gd name="T15" fmla="*/ 3 h 271"/>
                <a:gd name="T16" fmla="*/ 88 w 95"/>
                <a:gd name="T17" fmla="*/ 1 h 271"/>
                <a:gd name="T18" fmla="*/ 84 w 95"/>
                <a:gd name="T19" fmla="*/ 0 h 271"/>
                <a:gd name="T20" fmla="*/ 0 w 95"/>
                <a:gd name="T21" fmla="*/ 0 h 271"/>
                <a:gd name="T22" fmla="*/ 0 w 95"/>
                <a:gd name="T23" fmla="*/ 71 h 271"/>
                <a:gd name="T24" fmla="*/ 24 w 95"/>
                <a:gd name="T25" fmla="*/ 71 h 271"/>
                <a:gd name="T26" fmla="*/ 24 w 95"/>
                <a:gd name="T27" fmla="*/ 27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271">
                  <a:moveTo>
                    <a:pt x="24" y="271"/>
                  </a:moveTo>
                  <a:lnTo>
                    <a:pt x="40" y="262"/>
                  </a:lnTo>
                  <a:lnTo>
                    <a:pt x="58" y="255"/>
                  </a:lnTo>
                  <a:lnTo>
                    <a:pt x="77" y="249"/>
                  </a:lnTo>
                  <a:lnTo>
                    <a:pt x="95" y="244"/>
                  </a:lnTo>
                  <a:lnTo>
                    <a:pt x="95" y="11"/>
                  </a:lnTo>
                  <a:lnTo>
                    <a:pt x="95" y="7"/>
                  </a:lnTo>
                  <a:lnTo>
                    <a:pt x="92" y="3"/>
                  </a:lnTo>
                  <a:lnTo>
                    <a:pt x="88" y="1"/>
                  </a:lnTo>
                  <a:lnTo>
                    <a:pt x="84" y="0"/>
                  </a:lnTo>
                  <a:lnTo>
                    <a:pt x="0" y="0"/>
                  </a:lnTo>
                  <a:lnTo>
                    <a:pt x="0" y="71"/>
                  </a:lnTo>
                  <a:lnTo>
                    <a:pt x="24" y="71"/>
                  </a:lnTo>
                  <a:lnTo>
                    <a:pt x="24" y="2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37" name="Freeform 1154">
              <a:extLst>
                <a:ext uri="{FF2B5EF4-FFF2-40B4-BE49-F238E27FC236}">
                  <a16:creationId xmlns:a16="http://schemas.microsoft.com/office/drawing/2014/main" id="{CA913F40-847B-4354-A2B7-65F2BF4FB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554288"/>
              <a:ext cx="146050" cy="220663"/>
            </a:xfrm>
            <a:custGeom>
              <a:avLst/>
              <a:gdLst>
                <a:gd name="T0" fmla="*/ 72 w 369"/>
                <a:gd name="T1" fmla="*/ 481 h 554"/>
                <a:gd name="T2" fmla="*/ 72 w 369"/>
                <a:gd name="T3" fmla="*/ 71 h 554"/>
                <a:gd name="T4" fmla="*/ 97 w 369"/>
                <a:gd name="T5" fmla="*/ 71 h 554"/>
                <a:gd name="T6" fmla="*/ 97 w 369"/>
                <a:gd name="T7" fmla="*/ 0 h 554"/>
                <a:gd name="T8" fmla="*/ 12 w 369"/>
                <a:gd name="T9" fmla="*/ 0 h 554"/>
                <a:gd name="T10" fmla="*/ 8 w 369"/>
                <a:gd name="T11" fmla="*/ 1 h 554"/>
                <a:gd name="T12" fmla="*/ 4 w 369"/>
                <a:gd name="T13" fmla="*/ 3 h 554"/>
                <a:gd name="T14" fmla="*/ 1 w 369"/>
                <a:gd name="T15" fmla="*/ 7 h 554"/>
                <a:gd name="T16" fmla="*/ 0 w 369"/>
                <a:gd name="T17" fmla="*/ 11 h 554"/>
                <a:gd name="T18" fmla="*/ 0 w 369"/>
                <a:gd name="T19" fmla="*/ 494 h 554"/>
                <a:gd name="T20" fmla="*/ 1 w 369"/>
                <a:gd name="T21" fmla="*/ 501 h 554"/>
                <a:gd name="T22" fmla="*/ 1 w 369"/>
                <a:gd name="T23" fmla="*/ 508 h 554"/>
                <a:gd name="T24" fmla="*/ 3 w 369"/>
                <a:gd name="T25" fmla="*/ 514 h 554"/>
                <a:gd name="T26" fmla="*/ 4 w 369"/>
                <a:gd name="T27" fmla="*/ 520 h 554"/>
                <a:gd name="T28" fmla="*/ 6 w 369"/>
                <a:gd name="T29" fmla="*/ 525 h 554"/>
                <a:gd name="T30" fmla="*/ 9 w 369"/>
                <a:gd name="T31" fmla="*/ 530 h 554"/>
                <a:gd name="T32" fmla="*/ 12 w 369"/>
                <a:gd name="T33" fmla="*/ 534 h 554"/>
                <a:gd name="T34" fmla="*/ 15 w 369"/>
                <a:gd name="T35" fmla="*/ 538 h 554"/>
                <a:gd name="T36" fmla="*/ 19 w 369"/>
                <a:gd name="T37" fmla="*/ 542 h 554"/>
                <a:gd name="T38" fmla="*/ 24 w 369"/>
                <a:gd name="T39" fmla="*/ 546 h 554"/>
                <a:gd name="T40" fmla="*/ 28 w 369"/>
                <a:gd name="T41" fmla="*/ 548 h 554"/>
                <a:gd name="T42" fmla="*/ 34 w 369"/>
                <a:gd name="T43" fmla="*/ 550 h 554"/>
                <a:gd name="T44" fmla="*/ 40 w 369"/>
                <a:gd name="T45" fmla="*/ 552 h 554"/>
                <a:gd name="T46" fmla="*/ 47 w 369"/>
                <a:gd name="T47" fmla="*/ 553 h 554"/>
                <a:gd name="T48" fmla="*/ 53 w 369"/>
                <a:gd name="T49" fmla="*/ 554 h 554"/>
                <a:gd name="T50" fmla="*/ 61 w 369"/>
                <a:gd name="T51" fmla="*/ 554 h 554"/>
                <a:gd name="T52" fmla="*/ 369 w 369"/>
                <a:gd name="T53" fmla="*/ 554 h 554"/>
                <a:gd name="T54" fmla="*/ 360 w 369"/>
                <a:gd name="T55" fmla="*/ 536 h 554"/>
                <a:gd name="T56" fmla="*/ 351 w 369"/>
                <a:gd name="T57" fmla="*/ 519 h 554"/>
                <a:gd name="T58" fmla="*/ 345 w 369"/>
                <a:gd name="T59" fmla="*/ 501 h 554"/>
                <a:gd name="T60" fmla="*/ 340 w 369"/>
                <a:gd name="T61" fmla="*/ 481 h 554"/>
                <a:gd name="T62" fmla="*/ 72 w 369"/>
                <a:gd name="T63" fmla="*/ 48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9" h="554">
                  <a:moveTo>
                    <a:pt x="72" y="481"/>
                  </a:moveTo>
                  <a:lnTo>
                    <a:pt x="72" y="71"/>
                  </a:lnTo>
                  <a:lnTo>
                    <a:pt x="97" y="71"/>
                  </a:lnTo>
                  <a:lnTo>
                    <a:pt x="97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494"/>
                  </a:lnTo>
                  <a:lnTo>
                    <a:pt x="1" y="501"/>
                  </a:lnTo>
                  <a:lnTo>
                    <a:pt x="1" y="508"/>
                  </a:lnTo>
                  <a:lnTo>
                    <a:pt x="3" y="514"/>
                  </a:lnTo>
                  <a:lnTo>
                    <a:pt x="4" y="520"/>
                  </a:lnTo>
                  <a:lnTo>
                    <a:pt x="6" y="525"/>
                  </a:lnTo>
                  <a:lnTo>
                    <a:pt x="9" y="530"/>
                  </a:lnTo>
                  <a:lnTo>
                    <a:pt x="12" y="534"/>
                  </a:lnTo>
                  <a:lnTo>
                    <a:pt x="15" y="538"/>
                  </a:lnTo>
                  <a:lnTo>
                    <a:pt x="19" y="542"/>
                  </a:lnTo>
                  <a:lnTo>
                    <a:pt x="24" y="546"/>
                  </a:lnTo>
                  <a:lnTo>
                    <a:pt x="28" y="548"/>
                  </a:lnTo>
                  <a:lnTo>
                    <a:pt x="34" y="550"/>
                  </a:lnTo>
                  <a:lnTo>
                    <a:pt x="40" y="552"/>
                  </a:lnTo>
                  <a:lnTo>
                    <a:pt x="47" y="553"/>
                  </a:lnTo>
                  <a:lnTo>
                    <a:pt x="53" y="554"/>
                  </a:lnTo>
                  <a:lnTo>
                    <a:pt x="61" y="554"/>
                  </a:lnTo>
                  <a:lnTo>
                    <a:pt x="369" y="554"/>
                  </a:lnTo>
                  <a:lnTo>
                    <a:pt x="360" y="536"/>
                  </a:lnTo>
                  <a:lnTo>
                    <a:pt x="351" y="519"/>
                  </a:lnTo>
                  <a:lnTo>
                    <a:pt x="345" y="501"/>
                  </a:lnTo>
                  <a:lnTo>
                    <a:pt x="340" y="481"/>
                  </a:lnTo>
                  <a:lnTo>
                    <a:pt x="72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38" name="Freeform 1155">
              <a:extLst>
                <a:ext uri="{FF2B5EF4-FFF2-40B4-BE49-F238E27FC236}">
                  <a16:creationId xmlns:a16="http://schemas.microsoft.com/office/drawing/2014/main" id="{F34EA73F-2CB2-41BD-9DB6-41223752B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22550"/>
              <a:ext cx="69850" cy="9525"/>
            </a:xfrm>
            <a:custGeom>
              <a:avLst/>
              <a:gdLst>
                <a:gd name="T0" fmla="*/ 164 w 176"/>
                <a:gd name="T1" fmla="*/ 0 h 25"/>
                <a:gd name="T2" fmla="*/ 12 w 176"/>
                <a:gd name="T3" fmla="*/ 0 h 25"/>
                <a:gd name="T4" fmla="*/ 8 w 176"/>
                <a:gd name="T5" fmla="*/ 1 h 25"/>
                <a:gd name="T6" fmla="*/ 4 w 176"/>
                <a:gd name="T7" fmla="*/ 4 h 25"/>
                <a:gd name="T8" fmla="*/ 1 w 176"/>
                <a:gd name="T9" fmla="*/ 7 h 25"/>
                <a:gd name="T10" fmla="*/ 0 w 176"/>
                <a:gd name="T11" fmla="*/ 12 h 25"/>
                <a:gd name="T12" fmla="*/ 1 w 176"/>
                <a:gd name="T13" fmla="*/ 18 h 25"/>
                <a:gd name="T14" fmla="*/ 4 w 176"/>
                <a:gd name="T15" fmla="*/ 21 h 25"/>
                <a:gd name="T16" fmla="*/ 8 w 176"/>
                <a:gd name="T17" fmla="*/ 24 h 25"/>
                <a:gd name="T18" fmla="*/ 12 w 176"/>
                <a:gd name="T19" fmla="*/ 25 h 25"/>
                <a:gd name="T20" fmla="*/ 164 w 176"/>
                <a:gd name="T21" fmla="*/ 25 h 25"/>
                <a:gd name="T22" fmla="*/ 169 w 176"/>
                <a:gd name="T23" fmla="*/ 24 h 25"/>
                <a:gd name="T24" fmla="*/ 172 w 176"/>
                <a:gd name="T25" fmla="*/ 21 h 25"/>
                <a:gd name="T26" fmla="*/ 175 w 176"/>
                <a:gd name="T27" fmla="*/ 18 h 25"/>
                <a:gd name="T28" fmla="*/ 176 w 176"/>
                <a:gd name="T29" fmla="*/ 12 h 25"/>
                <a:gd name="T30" fmla="*/ 175 w 176"/>
                <a:gd name="T31" fmla="*/ 7 h 25"/>
                <a:gd name="T32" fmla="*/ 172 w 176"/>
                <a:gd name="T33" fmla="*/ 4 h 25"/>
                <a:gd name="T34" fmla="*/ 169 w 176"/>
                <a:gd name="T35" fmla="*/ 1 h 25"/>
                <a:gd name="T36" fmla="*/ 164 w 176"/>
                <a:gd name="T3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5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8"/>
                  </a:lnTo>
                  <a:lnTo>
                    <a:pt x="4" y="21"/>
                  </a:lnTo>
                  <a:lnTo>
                    <a:pt x="8" y="24"/>
                  </a:lnTo>
                  <a:lnTo>
                    <a:pt x="12" y="25"/>
                  </a:lnTo>
                  <a:lnTo>
                    <a:pt x="164" y="25"/>
                  </a:lnTo>
                  <a:lnTo>
                    <a:pt x="169" y="24"/>
                  </a:lnTo>
                  <a:lnTo>
                    <a:pt x="172" y="21"/>
                  </a:lnTo>
                  <a:lnTo>
                    <a:pt x="175" y="18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4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39" name="Freeform 1156">
              <a:extLst>
                <a:ext uri="{FF2B5EF4-FFF2-40B4-BE49-F238E27FC236}">
                  <a16:creationId xmlns:a16="http://schemas.microsoft.com/office/drawing/2014/main" id="{77D5A404-DA28-473E-8487-B2C8BD7D0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51125"/>
              <a:ext cx="69850" cy="9525"/>
            </a:xfrm>
            <a:custGeom>
              <a:avLst/>
              <a:gdLst>
                <a:gd name="T0" fmla="*/ 164 w 176"/>
                <a:gd name="T1" fmla="*/ 0 h 23"/>
                <a:gd name="T2" fmla="*/ 12 w 176"/>
                <a:gd name="T3" fmla="*/ 0 h 23"/>
                <a:gd name="T4" fmla="*/ 8 w 176"/>
                <a:gd name="T5" fmla="*/ 1 h 23"/>
                <a:gd name="T6" fmla="*/ 4 w 176"/>
                <a:gd name="T7" fmla="*/ 3 h 23"/>
                <a:gd name="T8" fmla="*/ 1 w 176"/>
                <a:gd name="T9" fmla="*/ 7 h 23"/>
                <a:gd name="T10" fmla="*/ 0 w 176"/>
                <a:gd name="T11" fmla="*/ 12 h 23"/>
                <a:gd name="T12" fmla="*/ 1 w 176"/>
                <a:gd name="T13" fmla="*/ 16 h 23"/>
                <a:gd name="T14" fmla="*/ 4 w 176"/>
                <a:gd name="T15" fmla="*/ 20 h 23"/>
                <a:gd name="T16" fmla="*/ 8 w 176"/>
                <a:gd name="T17" fmla="*/ 23 h 23"/>
                <a:gd name="T18" fmla="*/ 12 w 176"/>
                <a:gd name="T19" fmla="*/ 23 h 23"/>
                <a:gd name="T20" fmla="*/ 164 w 176"/>
                <a:gd name="T21" fmla="*/ 23 h 23"/>
                <a:gd name="T22" fmla="*/ 169 w 176"/>
                <a:gd name="T23" fmla="*/ 23 h 23"/>
                <a:gd name="T24" fmla="*/ 172 w 176"/>
                <a:gd name="T25" fmla="*/ 20 h 23"/>
                <a:gd name="T26" fmla="*/ 175 w 176"/>
                <a:gd name="T27" fmla="*/ 16 h 23"/>
                <a:gd name="T28" fmla="*/ 176 w 176"/>
                <a:gd name="T29" fmla="*/ 12 h 23"/>
                <a:gd name="T30" fmla="*/ 175 w 176"/>
                <a:gd name="T31" fmla="*/ 7 h 23"/>
                <a:gd name="T32" fmla="*/ 172 w 176"/>
                <a:gd name="T33" fmla="*/ 3 h 23"/>
                <a:gd name="T34" fmla="*/ 169 w 176"/>
                <a:gd name="T35" fmla="*/ 1 h 23"/>
                <a:gd name="T36" fmla="*/ 164 w 176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3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40" name="Freeform 1157">
              <a:extLst>
                <a:ext uri="{FF2B5EF4-FFF2-40B4-BE49-F238E27FC236}">
                  <a16:creationId xmlns:a16="http://schemas.microsoft.com/office/drawing/2014/main" id="{69FAAE52-6878-4BF2-A602-A0F3D018F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79700"/>
              <a:ext cx="69850" cy="9525"/>
            </a:xfrm>
            <a:custGeom>
              <a:avLst/>
              <a:gdLst>
                <a:gd name="T0" fmla="*/ 176 w 176"/>
                <a:gd name="T1" fmla="*/ 11 h 23"/>
                <a:gd name="T2" fmla="*/ 175 w 176"/>
                <a:gd name="T3" fmla="*/ 7 h 23"/>
                <a:gd name="T4" fmla="*/ 172 w 176"/>
                <a:gd name="T5" fmla="*/ 3 h 23"/>
                <a:gd name="T6" fmla="*/ 169 w 176"/>
                <a:gd name="T7" fmla="*/ 1 h 23"/>
                <a:gd name="T8" fmla="*/ 164 w 176"/>
                <a:gd name="T9" fmla="*/ 0 h 23"/>
                <a:gd name="T10" fmla="*/ 12 w 176"/>
                <a:gd name="T11" fmla="*/ 0 h 23"/>
                <a:gd name="T12" fmla="*/ 8 w 176"/>
                <a:gd name="T13" fmla="*/ 1 h 23"/>
                <a:gd name="T14" fmla="*/ 4 w 176"/>
                <a:gd name="T15" fmla="*/ 3 h 23"/>
                <a:gd name="T16" fmla="*/ 1 w 176"/>
                <a:gd name="T17" fmla="*/ 7 h 23"/>
                <a:gd name="T18" fmla="*/ 0 w 176"/>
                <a:gd name="T19" fmla="*/ 11 h 23"/>
                <a:gd name="T20" fmla="*/ 1 w 176"/>
                <a:gd name="T21" fmla="*/ 16 h 23"/>
                <a:gd name="T22" fmla="*/ 4 w 176"/>
                <a:gd name="T23" fmla="*/ 20 h 23"/>
                <a:gd name="T24" fmla="*/ 8 w 176"/>
                <a:gd name="T25" fmla="*/ 22 h 23"/>
                <a:gd name="T26" fmla="*/ 12 w 176"/>
                <a:gd name="T27" fmla="*/ 23 h 23"/>
                <a:gd name="T28" fmla="*/ 164 w 176"/>
                <a:gd name="T29" fmla="*/ 23 h 23"/>
                <a:gd name="T30" fmla="*/ 169 w 176"/>
                <a:gd name="T31" fmla="*/ 22 h 23"/>
                <a:gd name="T32" fmla="*/ 172 w 176"/>
                <a:gd name="T33" fmla="*/ 20 h 23"/>
                <a:gd name="T34" fmla="*/ 175 w 176"/>
                <a:gd name="T35" fmla="*/ 16 h 23"/>
                <a:gd name="T36" fmla="*/ 176 w 176"/>
                <a:gd name="T3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76" y="11"/>
                  </a:move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2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2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41" name="Freeform 1158">
              <a:extLst>
                <a:ext uri="{FF2B5EF4-FFF2-40B4-BE49-F238E27FC236}">
                  <a16:creationId xmlns:a16="http://schemas.microsoft.com/office/drawing/2014/main" id="{AA701380-7AC4-4C2D-BE0B-6A429B33C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708275"/>
              <a:ext cx="44450" cy="9525"/>
            </a:xfrm>
            <a:custGeom>
              <a:avLst/>
              <a:gdLst>
                <a:gd name="T0" fmla="*/ 12 w 115"/>
                <a:gd name="T1" fmla="*/ 0 h 24"/>
                <a:gd name="T2" fmla="*/ 8 w 115"/>
                <a:gd name="T3" fmla="*/ 1 h 24"/>
                <a:gd name="T4" fmla="*/ 4 w 115"/>
                <a:gd name="T5" fmla="*/ 3 h 24"/>
                <a:gd name="T6" fmla="*/ 1 w 115"/>
                <a:gd name="T7" fmla="*/ 8 h 24"/>
                <a:gd name="T8" fmla="*/ 0 w 115"/>
                <a:gd name="T9" fmla="*/ 12 h 24"/>
                <a:gd name="T10" fmla="*/ 1 w 115"/>
                <a:gd name="T11" fmla="*/ 17 h 24"/>
                <a:gd name="T12" fmla="*/ 4 w 115"/>
                <a:gd name="T13" fmla="*/ 21 h 24"/>
                <a:gd name="T14" fmla="*/ 8 w 115"/>
                <a:gd name="T15" fmla="*/ 23 h 24"/>
                <a:gd name="T16" fmla="*/ 12 w 115"/>
                <a:gd name="T17" fmla="*/ 24 h 24"/>
                <a:gd name="T18" fmla="*/ 104 w 115"/>
                <a:gd name="T19" fmla="*/ 24 h 24"/>
                <a:gd name="T20" fmla="*/ 108 w 115"/>
                <a:gd name="T21" fmla="*/ 23 h 24"/>
                <a:gd name="T22" fmla="*/ 112 w 115"/>
                <a:gd name="T23" fmla="*/ 21 h 24"/>
                <a:gd name="T24" fmla="*/ 114 w 115"/>
                <a:gd name="T25" fmla="*/ 17 h 24"/>
                <a:gd name="T26" fmla="*/ 115 w 115"/>
                <a:gd name="T27" fmla="*/ 12 h 24"/>
                <a:gd name="T28" fmla="*/ 114 w 115"/>
                <a:gd name="T29" fmla="*/ 8 h 24"/>
                <a:gd name="T30" fmla="*/ 112 w 115"/>
                <a:gd name="T31" fmla="*/ 3 h 24"/>
                <a:gd name="T32" fmla="*/ 108 w 115"/>
                <a:gd name="T33" fmla="*/ 1 h 24"/>
                <a:gd name="T34" fmla="*/ 104 w 115"/>
                <a:gd name="T35" fmla="*/ 0 h 24"/>
                <a:gd name="T36" fmla="*/ 12 w 115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5" h="24">
                  <a:moveTo>
                    <a:pt x="12" y="0"/>
                  </a:moveTo>
                  <a:lnTo>
                    <a:pt x="8" y="1"/>
                  </a:lnTo>
                  <a:lnTo>
                    <a:pt x="4" y="3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04" y="24"/>
                  </a:lnTo>
                  <a:lnTo>
                    <a:pt x="108" y="23"/>
                  </a:lnTo>
                  <a:lnTo>
                    <a:pt x="112" y="21"/>
                  </a:lnTo>
                  <a:lnTo>
                    <a:pt x="114" y="17"/>
                  </a:lnTo>
                  <a:lnTo>
                    <a:pt x="115" y="12"/>
                  </a:lnTo>
                  <a:lnTo>
                    <a:pt x="114" y="8"/>
                  </a:lnTo>
                  <a:lnTo>
                    <a:pt x="112" y="3"/>
                  </a:lnTo>
                  <a:lnTo>
                    <a:pt x="108" y="1"/>
                  </a:lnTo>
                  <a:lnTo>
                    <a:pt x="104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42" name="Freeform 1159">
              <a:extLst>
                <a:ext uri="{FF2B5EF4-FFF2-40B4-BE49-F238E27FC236}">
                  <a16:creationId xmlns:a16="http://schemas.microsoft.com/office/drawing/2014/main" id="{AEFADEE4-1574-4364-9337-D5D8DA9E58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68525" y="2660650"/>
              <a:ext cx="142875" cy="142875"/>
            </a:xfrm>
            <a:custGeom>
              <a:avLst/>
              <a:gdLst>
                <a:gd name="T0" fmla="*/ 157 w 361"/>
                <a:gd name="T1" fmla="*/ 259 h 362"/>
                <a:gd name="T2" fmla="*/ 84 w 361"/>
                <a:gd name="T3" fmla="*/ 186 h 362"/>
                <a:gd name="T4" fmla="*/ 84 w 361"/>
                <a:gd name="T5" fmla="*/ 176 h 362"/>
                <a:gd name="T6" fmla="*/ 91 w 361"/>
                <a:gd name="T7" fmla="*/ 170 h 362"/>
                <a:gd name="T8" fmla="*/ 101 w 361"/>
                <a:gd name="T9" fmla="*/ 170 h 362"/>
                <a:gd name="T10" fmla="*/ 156 w 361"/>
                <a:gd name="T11" fmla="*/ 224 h 362"/>
                <a:gd name="T12" fmla="*/ 260 w 361"/>
                <a:gd name="T13" fmla="*/ 111 h 362"/>
                <a:gd name="T14" fmla="*/ 266 w 361"/>
                <a:gd name="T15" fmla="*/ 109 h 362"/>
                <a:gd name="T16" fmla="*/ 271 w 361"/>
                <a:gd name="T17" fmla="*/ 111 h 362"/>
                <a:gd name="T18" fmla="*/ 275 w 361"/>
                <a:gd name="T19" fmla="*/ 116 h 362"/>
                <a:gd name="T20" fmla="*/ 276 w 361"/>
                <a:gd name="T21" fmla="*/ 125 h 362"/>
                <a:gd name="T22" fmla="*/ 180 w 361"/>
                <a:gd name="T23" fmla="*/ 0 h 362"/>
                <a:gd name="T24" fmla="*/ 143 w 361"/>
                <a:gd name="T25" fmla="*/ 4 h 362"/>
                <a:gd name="T26" fmla="*/ 110 w 361"/>
                <a:gd name="T27" fmla="*/ 14 h 362"/>
                <a:gd name="T28" fmla="*/ 79 w 361"/>
                <a:gd name="T29" fmla="*/ 32 h 362"/>
                <a:gd name="T30" fmla="*/ 53 w 361"/>
                <a:gd name="T31" fmla="*/ 54 h 362"/>
                <a:gd name="T32" fmla="*/ 30 w 361"/>
                <a:gd name="T33" fmla="*/ 81 h 362"/>
                <a:gd name="T34" fmla="*/ 14 w 361"/>
                <a:gd name="T35" fmla="*/ 111 h 362"/>
                <a:gd name="T36" fmla="*/ 3 w 361"/>
                <a:gd name="T37" fmla="*/ 145 h 362"/>
                <a:gd name="T38" fmla="*/ 0 w 361"/>
                <a:gd name="T39" fmla="*/ 182 h 362"/>
                <a:gd name="T40" fmla="*/ 3 w 361"/>
                <a:gd name="T41" fmla="*/ 217 h 362"/>
                <a:gd name="T42" fmla="*/ 14 w 361"/>
                <a:gd name="T43" fmla="*/ 252 h 362"/>
                <a:gd name="T44" fmla="*/ 30 w 361"/>
                <a:gd name="T45" fmla="*/ 283 h 362"/>
                <a:gd name="T46" fmla="*/ 53 w 361"/>
                <a:gd name="T47" fmla="*/ 309 h 362"/>
                <a:gd name="T48" fmla="*/ 79 w 361"/>
                <a:gd name="T49" fmla="*/ 331 h 362"/>
                <a:gd name="T50" fmla="*/ 110 w 361"/>
                <a:gd name="T51" fmla="*/ 348 h 362"/>
                <a:gd name="T52" fmla="*/ 143 w 361"/>
                <a:gd name="T53" fmla="*/ 358 h 362"/>
                <a:gd name="T54" fmla="*/ 180 w 361"/>
                <a:gd name="T55" fmla="*/ 362 h 362"/>
                <a:gd name="T56" fmla="*/ 217 w 361"/>
                <a:gd name="T57" fmla="*/ 358 h 362"/>
                <a:gd name="T58" fmla="*/ 251 w 361"/>
                <a:gd name="T59" fmla="*/ 348 h 362"/>
                <a:gd name="T60" fmla="*/ 281 w 361"/>
                <a:gd name="T61" fmla="*/ 331 h 362"/>
                <a:gd name="T62" fmla="*/ 308 w 361"/>
                <a:gd name="T63" fmla="*/ 309 h 362"/>
                <a:gd name="T64" fmla="*/ 330 w 361"/>
                <a:gd name="T65" fmla="*/ 283 h 362"/>
                <a:gd name="T66" fmla="*/ 346 w 361"/>
                <a:gd name="T67" fmla="*/ 252 h 362"/>
                <a:gd name="T68" fmla="*/ 357 w 361"/>
                <a:gd name="T69" fmla="*/ 217 h 362"/>
                <a:gd name="T70" fmla="*/ 361 w 361"/>
                <a:gd name="T71" fmla="*/ 182 h 362"/>
                <a:gd name="T72" fmla="*/ 357 w 361"/>
                <a:gd name="T73" fmla="*/ 145 h 362"/>
                <a:gd name="T74" fmla="*/ 346 w 361"/>
                <a:gd name="T75" fmla="*/ 111 h 362"/>
                <a:gd name="T76" fmla="*/ 330 w 361"/>
                <a:gd name="T77" fmla="*/ 81 h 362"/>
                <a:gd name="T78" fmla="*/ 308 w 361"/>
                <a:gd name="T79" fmla="*/ 54 h 362"/>
                <a:gd name="T80" fmla="*/ 281 w 361"/>
                <a:gd name="T81" fmla="*/ 32 h 362"/>
                <a:gd name="T82" fmla="*/ 251 w 361"/>
                <a:gd name="T83" fmla="*/ 14 h 362"/>
                <a:gd name="T84" fmla="*/ 217 w 361"/>
                <a:gd name="T85" fmla="*/ 4 h 362"/>
                <a:gd name="T86" fmla="*/ 180 w 361"/>
                <a:gd name="T87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1" h="362">
                  <a:moveTo>
                    <a:pt x="273" y="130"/>
                  </a:moveTo>
                  <a:lnTo>
                    <a:pt x="157" y="259"/>
                  </a:lnTo>
                  <a:lnTo>
                    <a:pt x="87" y="190"/>
                  </a:lnTo>
                  <a:lnTo>
                    <a:pt x="84" y="186"/>
                  </a:lnTo>
                  <a:lnTo>
                    <a:pt x="83" y="182"/>
                  </a:lnTo>
                  <a:lnTo>
                    <a:pt x="84" y="176"/>
                  </a:lnTo>
                  <a:lnTo>
                    <a:pt x="87" y="172"/>
                  </a:lnTo>
                  <a:lnTo>
                    <a:pt x="91" y="170"/>
                  </a:lnTo>
                  <a:lnTo>
                    <a:pt x="96" y="169"/>
                  </a:lnTo>
                  <a:lnTo>
                    <a:pt x="101" y="170"/>
                  </a:lnTo>
                  <a:lnTo>
                    <a:pt x="105" y="172"/>
                  </a:lnTo>
                  <a:lnTo>
                    <a:pt x="156" y="224"/>
                  </a:lnTo>
                  <a:lnTo>
                    <a:pt x="256" y="113"/>
                  </a:lnTo>
                  <a:lnTo>
                    <a:pt x="260" y="111"/>
                  </a:lnTo>
                  <a:lnTo>
                    <a:pt x="264" y="109"/>
                  </a:lnTo>
                  <a:lnTo>
                    <a:pt x="266" y="109"/>
                  </a:lnTo>
                  <a:lnTo>
                    <a:pt x="268" y="110"/>
                  </a:lnTo>
                  <a:lnTo>
                    <a:pt x="271" y="111"/>
                  </a:lnTo>
                  <a:lnTo>
                    <a:pt x="272" y="112"/>
                  </a:lnTo>
                  <a:lnTo>
                    <a:pt x="275" y="116"/>
                  </a:lnTo>
                  <a:lnTo>
                    <a:pt x="276" y="121"/>
                  </a:lnTo>
                  <a:lnTo>
                    <a:pt x="276" y="125"/>
                  </a:lnTo>
                  <a:lnTo>
                    <a:pt x="273" y="130"/>
                  </a:lnTo>
                  <a:close/>
                  <a:moveTo>
                    <a:pt x="180" y="0"/>
                  </a:moveTo>
                  <a:lnTo>
                    <a:pt x="162" y="1"/>
                  </a:lnTo>
                  <a:lnTo>
                    <a:pt x="143" y="4"/>
                  </a:lnTo>
                  <a:lnTo>
                    <a:pt x="126" y="8"/>
                  </a:lnTo>
                  <a:lnTo>
                    <a:pt x="110" y="14"/>
                  </a:lnTo>
                  <a:lnTo>
                    <a:pt x="94" y="23"/>
                  </a:lnTo>
                  <a:lnTo>
                    <a:pt x="79" y="32"/>
                  </a:lnTo>
                  <a:lnTo>
                    <a:pt x="65" y="42"/>
                  </a:lnTo>
                  <a:lnTo>
                    <a:pt x="53" y="54"/>
                  </a:lnTo>
                  <a:lnTo>
                    <a:pt x="40" y="66"/>
                  </a:lnTo>
                  <a:lnTo>
                    <a:pt x="30" y="81"/>
                  </a:lnTo>
                  <a:lnTo>
                    <a:pt x="21" y="96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3" y="145"/>
                  </a:lnTo>
                  <a:lnTo>
                    <a:pt x="1" y="163"/>
                  </a:lnTo>
                  <a:lnTo>
                    <a:pt x="0" y="182"/>
                  </a:lnTo>
                  <a:lnTo>
                    <a:pt x="1" y="200"/>
                  </a:lnTo>
                  <a:lnTo>
                    <a:pt x="3" y="217"/>
                  </a:lnTo>
                  <a:lnTo>
                    <a:pt x="8" y="235"/>
                  </a:lnTo>
                  <a:lnTo>
                    <a:pt x="14" y="252"/>
                  </a:lnTo>
                  <a:lnTo>
                    <a:pt x="21" y="267"/>
                  </a:lnTo>
                  <a:lnTo>
                    <a:pt x="30" y="283"/>
                  </a:lnTo>
                  <a:lnTo>
                    <a:pt x="40" y="296"/>
                  </a:lnTo>
                  <a:lnTo>
                    <a:pt x="53" y="309"/>
                  </a:lnTo>
                  <a:lnTo>
                    <a:pt x="65" y="320"/>
                  </a:lnTo>
                  <a:lnTo>
                    <a:pt x="79" y="331"/>
                  </a:lnTo>
                  <a:lnTo>
                    <a:pt x="94" y="340"/>
                  </a:lnTo>
                  <a:lnTo>
                    <a:pt x="110" y="348"/>
                  </a:lnTo>
                  <a:lnTo>
                    <a:pt x="126" y="354"/>
                  </a:lnTo>
                  <a:lnTo>
                    <a:pt x="143" y="358"/>
                  </a:lnTo>
                  <a:lnTo>
                    <a:pt x="162" y="361"/>
                  </a:lnTo>
                  <a:lnTo>
                    <a:pt x="180" y="362"/>
                  </a:lnTo>
                  <a:lnTo>
                    <a:pt x="199" y="361"/>
                  </a:lnTo>
                  <a:lnTo>
                    <a:pt x="217" y="358"/>
                  </a:lnTo>
                  <a:lnTo>
                    <a:pt x="234" y="354"/>
                  </a:lnTo>
                  <a:lnTo>
                    <a:pt x="251" y="348"/>
                  </a:lnTo>
                  <a:lnTo>
                    <a:pt x="266" y="340"/>
                  </a:lnTo>
                  <a:lnTo>
                    <a:pt x="281" y="331"/>
                  </a:lnTo>
                  <a:lnTo>
                    <a:pt x="295" y="320"/>
                  </a:lnTo>
                  <a:lnTo>
                    <a:pt x="308" y="309"/>
                  </a:lnTo>
                  <a:lnTo>
                    <a:pt x="320" y="296"/>
                  </a:lnTo>
                  <a:lnTo>
                    <a:pt x="330" y="283"/>
                  </a:lnTo>
                  <a:lnTo>
                    <a:pt x="339" y="267"/>
                  </a:lnTo>
                  <a:lnTo>
                    <a:pt x="346" y="252"/>
                  </a:lnTo>
                  <a:lnTo>
                    <a:pt x="352" y="235"/>
                  </a:lnTo>
                  <a:lnTo>
                    <a:pt x="357" y="217"/>
                  </a:lnTo>
                  <a:lnTo>
                    <a:pt x="360" y="200"/>
                  </a:lnTo>
                  <a:lnTo>
                    <a:pt x="361" y="182"/>
                  </a:lnTo>
                  <a:lnTo>
                    <a:pt x="360" y="163"/>
                  </a:lnTo>
                  <a:lnTo>
                    <a:pt x="357" y="145"/>
                  </a:lnTo>
                  <a:lnTo>
                    <a:pt x="352" y="128"/>
                  </a:lnTo>
                  <a:lnTo>
                    <a:pt x="346" y="111"/>
                  </a:lnTo>
                  <a:lnTo>
                    <a:pt x="339" y="96"/>
                  </a:lnTo>
                  <a:lnTo>
                    <a:pt x="330" y="81"/>
                  </a:lnTo>
                  <a:lnTo>
                    <a:pt x="320" y="66"/>
                  </a:lnTo>
                  <a:lnTo>
                    <a:pt x="308" y="54"/>
                  </a:lnTo>
                  <a:lnTo>
                    <a:pt x="295" y="42"/>
                  </a:lnTo>
                  <a:lnTo>
                    <a:pt x="281" y="32"/>
                  </a:lnTo>
                  <a:lnTo>
                    <a:pt x="266" y="23"/>
                  </a:lnTo>
                  <a:lnTo>
                    <a:pt x="251" y="14"/>
                  </a:lnTo>
                  <a:lnTo>
                    <a:pt x="234" y="8"/>
                  </a:lnTo>
                  <a:lnTo>
                    <a:pt x="217" y="4"/>
                  </a:lnTo>
                  <a:lnTo>
                    <a:pt x="199" y="1"/>
                  </a:lnTo>
                  <a:lnTo>
                    <a:pt x="1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  <p:sp>
          <p:nvSpPr>
            <p:cNvPr id="143" name="Freeform 1160">
              <a:extLst>
                <a:ext uri="{FF2B5EF4-FFF2-40B4-BE49-F238E27FC236}">
                  <a16:creationId xmlns:a16="http://schemas.microsoft.com/office/drawing/2014/main" id="{D56BCD14-A216-44F9-A46A-2F34C0B29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3275" y="2516188"/>
              <a:ext cx="104775" cy="82550"/>
            </a:xfrm>
            <a:custGeom>
              <a:avLst/>
              <a:gdLst>
                <a:gd name="T0" fmla="*/ 253 w 264"/>
                <a:gd name="T1" fmla="*/ 205 h 205"/>
                <a:gd name="T2" fmla="*/ 261 w 264"/>
                <a:gd name="T3" fmla="*/ 202 h 205"/>
                <a:gd name="T4" fmla="*/ 264 w 264"/>
                <a:gd name="T5" fmla="*/ 193 h 205"/>
                <a:gd name="T6" fmla="*/ 263 w 264"/>
                <a:gd name="T7" fmla="*/ 56 h 205"/>
                <a:gd name="T8" fmla="*/ 257 w 264"/>
                <a:gd name="T9" fmla="*/ 49 h 205"/>
                <a:gd name="T10" fmla="*/ 215 w 264"/>
                <a:gd name="T11" fmla="*/ 48 h 205"/>
                <a:gd name="T12" fmla="*/ 204 w 264"/>
                <a:gd name="T13" fmla="*/ 43 h 205"/>
                <a:gd name="T14" fmla="*/ 200 w 264"/>
                <a:gd name="T15" fmla="*/ 32 h 205"/>
                <a:gd name="T16" fmla="*/ 191 w 264"/>
                <a:gd name="T17" fmla="*/ 19 h 205"/>
                <a:gd name="T18" fmla="*/ 176 w 264"/>
                <a:gd name="T19" fmla="*/ 9 h 205"/>
                <a:gd name="T20" fmla="*/ 167 w 264"/>
                <a:gd name="T21" fmla="*/ 5 h 205"/>
                <a:gd name="T22" fmla="*/ 164 w 264"/>
                <a:gd name="T23" fmla="*/ 4 h 205"/>
                <a:gd name="T24" fmla="*/ 160 w 264"/>
                <a:gd name="T25" fmla="*/ 4 h 205"/>
                <a:gd name="T26" fmla="*/ 157 w 264"/>
                <a:gd name="T27" fmla="*/ 3 h 205"/>
                <a:gd name="T28" fmla="*/ 153 w 264"/>
                <a:gd name="T29" fmla="*/ 2 h 205"/>
                <a:gd name="T30" fmla="*/ 149 w 264"/>
                <a:gd name="T31" fmla="*/ 1 h 205"/>
                <a:gd name="T32" fmla="*/ 145 w 264"/>
                <a:gd name="T33" fmla="*/ 1 h 205"/>
                <a:gd name="T34" fmla="*/ 139 w 264"/>
                <a:gd name="T35" fmla="*/ 0 h 205"/>
                <a:gd name="T36" fmla="*/ 130 w 264"/>
                <a:gd name="T37" fmla="*/ 0 h 205"/>
                <a:gd name="T38" fmla="*/ 123 w 264"/>
                <a:gd name="T39" fmla="*/ 1 h 205"/>
                <a:gd name="T40" fmla="*/ 119 w 264"/>
                <a:gd name="T41" fmla="*/ 1 h 205"/>
                <a:gd name="T42" fmla="*/ 115 w 264"/>
                <a:gd name="T43" fmla="*/ 2 h 205"/>
                <a:gd name="T44" fmla="*/ 111 w 264"/>
                <a:gd name="T45" fmla="*/ 3 h 205"/>
                <a:gd name="T46" fmla="*/ 108 w 264"/>
                <a:gd name="T47" fmla="*/ 4 h 205"/>
                <a:gd name="T48" fmla="*/ 104 w 264"/>
                <a:gd name="T49" fmla="*/ 4 h 205"/>
                <a:gd name="T50" fmla="*/ 101 w 264"/>
                <a:gd name="T51" fmla="*/ 5 h 205"/>
                <a:gd name="T52" fmla="*/ 92 w 264"/>
                <a:gd name="T53" fmla="*/ 9 h 205"/>
                <a:gd name="T54" fmla="*/ 78 w 264"/>
                <a:gd name="T55" fmla="*/ 19 h 205"/>
                <a:gd name="T56" fmla="*/ 68 w 264"/>
                <a:gd name="T57" fmla="*/ 32 h 205"/>
                <a:gd name="T58" fmla="*/ 64 w 264"/>
                <a:gd name="T59" fmla="*/ 43 h 205"/>
                <a:gd name="T60" fmla="*/ 53 w 264"/>
                <a:gd name="T61" fmla="*/ 48 h 205"/>
                <a:gd name="T62" fmla="*/ 7 w 264"/>
                <a:gd name="T63" fmla="*/ 49 h 205"/>
                <a:gd name="T64" fmla="*/ 0 w 264"/>
                <a:gd name="T65" fmla="*/ 56 h 205"/>
                <a:gd name="T66" fmla="*/ 0 w 264"/>
                <a:gd name="T67" fmla="*/ 193 h 205"/>
                <a:gd name="T68" fmla="*/ 3 w 264"/>
                <a:gd name="T69" fmla="*/ 202 h 205"/>
                <a:gd name="T70" fmla="*/ 11 w 264"/>
                <a:gd name="T71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4" h="205">
                  <a:moveTo>
                    <a:pt x="11" y="205"/>
                  </a:moveTo>
                  <a:lnTo>
                    <a:pt x="253" y="205"/>
                  </a:lnTo>
                  <a:lnTo>
                    <a:pt x="257" y="204"/>
                  </a:lnTo>
                  <a:lnTo>
                    <a:pt x="261" y="202"/>
                  </a:lnTo>
                  <a:lnTo>
                    <a:pt x="263" y="198"/>
                  </a:lnTo>
                  <a:lnTo>
                    <a:pt x="264" y="193"/>
                  </a:lnTo>
                  <a:lnTo>
                    <a:pt x="264" y="60"/>
                  </a:lnTo>
                  <a:lnTo>
                    <a:pt x="263" y="56"/>
                  </a:lnTo>
                  <a:lnTo>
                    <a:pt x="261" y="52"/>
                  </a:lnTo>
                  <a:lnTo>
                    <a:pt x="257" y="49"/>
                  </a:lnTo>
                  <a:lnTo>
                    <a:pt x="253" y="48"/>
                  </a:lnTo>
                  <a:lnTo>
                    <a:pt x="215" y="48"/>
                  </a:lnTo>
                  <a:lnTo>
                    <a:pt x="206" y="48"/>
                  </a:lnTo>
                  <a:lnTo>
                    <a:pt x="204" y="43"/>
                  </a:lnTo>
                  <a:lnTo>
                    <a:pt x="202" y="38"/>
                  </a:lnTo>
                  <a:lnTo>
                    <a:pt x="200" y="32"/>
                  </a:lnTo>
                  <a:lnTo>
                    <a:pt x="196" y="26"/>
                  </a:lnTo>
                  <a:lnTo>
                    <a:pt x="191" y="19"/>
                  </a:lnTo>
                  <a:lnTo>
                    <a:pt x="185" y="14"/>
                  </a:lnTo>
                  <a:lnTo>
                    <a:pt x="176" y="9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4" y="4"/>
                  </a:lnTo>
                  <a:lnTo>
                    <a:pt x="161" y="4"/>
                  </a:lnTo>
                  <a:lnTo>
                    <a:pt x="160" y="4"/>
                  </a:lnTo>
                  <a:lnTo>
                    <a:pt x="159" y="4"/>
                  </a:lnTo>
                  <a:lnTo>
                    <a:pt x="157" y="3"/>
                  </a:lnTo>
                  <a:lnTo>
                    <a:pt x="154" y="2"/>
                  </a:lnTo>
                  <a:lnTo>
                    <a:pt x="153" y="2"/>
                  </a:lnTo>
                  <a:lnTo>
                    <a:pt x="152" y="1"/>
                  </a:lnTo>
                  <a:lnTo>
                    <a:pt x="149" y="1"/>
                  </a:lnTo>
                  <a:lnTo>
                    <a:pt x="146" y="1"/>
                  </a:lnTo>
                  <a:lnTo>
                    <a:pt x="145" y="1"/>
                  </a:lnTo>
                  <a:lnTo>
                    <a:pt x="143" y="1"/>
                  </a:lnTo>
                  <a:lnTo>
                    <a:pt x="139" y="0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1"/>
                  </a:lnTo>
                  <a:lnTo>
                    <a:pt x="123" y="1"/>
                  </a:lnTo>
                  <a:lnTo>
                    <a:pt x="122" y="1"/>
                  </a:lnTo>
                  <a:lnTo>
                    <a:pt x="119" y="1"/>
                  </a:lnTo>
                  <a:lnTo>
                    <a:pt x="116" y="1"/>
                  </a:lnTo>
                  <a:lnTo>
                    <a:pt x="115" y="2"/>
                  </a:lnTo>
                  <a:lnTo>
                    <a:pt x="114" y="2"/>
                  </a:lnTo>
                  <a:lnTo>
                    <a:pt x="111" y="3"/>
                  </a:lnTo>
                  <a:lnTo>
                    <a:pt x="109" y="4"/>
                  </a:lnTo>
                  <a:lnTo>
                    <a:pt x="108" y="4"/>
                  </a:lnTo>
                  <a:lnTo>
                    <a:pt x="107" y="4"/>
                  </a:lnTo>
                  <a:lnTo>
                    <a:pt x="104" y="4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92" y="9"/>
                  </a:lnTo>
                  <a:lnTo>
                    <a:pt x="84" y="14"/>
                  </a:lnTo>
                  <a:lnTo>
                    <a:pt x="78" y="19"/>
                  </a:lnTo>
                  <a:lnTo>
                    <a:pt x="72" y="26"/>
                  </a:lnTo>
                  <a:lnTo>
                    <a:pt x="68" y="32"/>
                  </a:lnTo>
                  <a:lnTo>
                    <a:pt x="66" y="38"/>
                  </a:lnTo>
                  <a:lnTo>
                    <a:pt x="64" y="43"/>
                  </a:lnTo>
                  <a:lnTo>
                    <a:pt x="62" y="48"/>
                  </a:lnTo>
                  <a:lnTo>
                    <a:pt x="53" y="48"/>
                  </a:lnTo>
                  <a:lnTo>
                    <a:pt x="11" y="48"/>
                  </a:lnTo>
                  <a:lnTo>
                    <a:pt x="7" y="49"/>
                  </a:lnTo>
                  <a:lnTo>
                    <a:pt x="3" y="52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0" y="193"/>
                  </a:lnTo>
                  <a:lnTo>
                    <a:pt x="0" y="198"/>
                  </a:lnTo>
                  <a:lnTo>
                    <a:pt x="3" y="202"/>
                  </a:lnTo>
                  <a:lnTo>
                    <a:pt x="7" y="204"/>
                  </a:lnTo>
                  <a:lnTo>
                    <a:pt x="11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pPr defTabSz="742950"/>
              <a:endParaRPr lang="en-US" sz="1463">
                <a:solidFill>
                  <a:prstClr val="black"/>
                </a:solidFill>
                <a:latin typeface="Calibri Light"/>
              </a:endParaRPr>
            </a:p>
          </p:txBody>
        </p:sp>
      </p:grpSp>
      <p:pic>
        <p:nvPicPr>
          <p:cNvPr id="144" name="Imagem 143">
            <a:extLst>
              <a:ext uri="{FF2B5EF4-FFF2-40B4-BE49-F238E27FC236}">
                <a16:creationId xmlns:a16="http://schemas.microsoft.com/office/drawing/2014/main" id="{A7438F1F-96D5-4EC6-A290-C96206824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0660" y="2507978"/>
            <a:ext cx="1951789" cy="1854200"/>
          </a:xfrm>
          <a:prstGeom prst="rect">
            <a:avLst/>
          </a:prstGeom>
        </p:spPr>
      </p:pic>
      <p:sp>
        <p:nvSpPr>
          <p:cNvPr id="150" name="Retângulo 149">
            <a:extLst>
              <a:ext uri="{FF2B5EF4-FFF2-40B4-BE49-F238E27FC236}">
                <a16:creationId xmlns:a16="http://schemas.microsoft.com/office/drawing/2014/main" id="{621BD898-500D-46EC-846C-113E90EF3FA3}"/>
              </a:ext>
            </a:extLst>
          </p:cNvPr>
          <p:cNvSpPr/>
          <p:nvPr/>
        </p:nvSpPr>
        <p:spPr>
          <a:xfrm>
            <a:off x="163688" y="111178"/>
            <a:ext cx="21675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4000" kern="0" dirty="0">
                <a:solidFill>
                  <a:schemeClr val="accent1"/>
                </a:solidFill>
                <a:latin typeface="Eras Bold ITC" panose="020B0907030504020204" pitchFamily="34" charset="0"/>
              </a:rPr>
              <a:t>ALUNO</a:t>
            </a:r>
          </a:p>
        </p:txBody>
      </p:sp>
      <p:sp>
        <p:nvSpPr>
          <p:cNvPr id="151" name="Retângulo 150">
            <a:extLst>
              <a:ext uri="{FF2B5EF4-FFF2-40B4-BE49-F238E27FC236}">
                <a16:creationId xmlns:a16="http://schemas.microsoft.com/office/drawing/2014/main" id="{E572C8B6-530A-446B-833E-36D74F665CB4}"/>
              </a:ext>
            </a:extLst>
          </p:cNvPr>
          <p:cNvSpPr/>
          <p:nvPr/>
        </p:nvSpPr>
        <p:spPr>
          <a:xfrm>
            <a:off x="114018" y="6038936"/>
            <a:ext cx="408477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4000" kern="0" dirty="0">
                <a:latin typeface="Eras Bold ITC" panose="020B0907030504020204" pitchFamily="34" charset="0"/>
              </a:rPr>
              <a:t>RESPONSÁVEL</a:t>
            </a:r>
          </a:p>
        </p:txBody>
      </p:sp>
      <p:sp>
        <p:nvSpPr>
          <p:cNvPr id="152" name="Retângulo 151">
            <a:extLst>
              <a:ext uri="{FF2B5EF4-FFF2-40B4-BE49-F238E27FC236}">
                <a16:creationId xmlns:a16="http://schemas.microsoft.com/office/drawing/2014/main" id="{4974EFB5-5A09-4E6C-89F2-28A49F967165}"/>
              </a:ext>
            </a:extLst>
          </p:cNvPr>
          <p:cNvSpPr/>
          <p:nvPr/>
        </p:nvSpPr>
        <p:spPr>
          <a:xfrm>
            <a:off x="352783" y="1610077"/>
            <a:ext cx="16802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solidFill>
                  <a:schemeClr val="tx1">
                    <a:lumMod val="50000"/>
                  </a:schemeClr>
                </a:solidFill>
              </a:rPr>
              <a:t>FREQUÊNCIA</a:t>
            </a:r>
          </a:p>
        </p:txBody>
      </p:sp>
      <p:sp>
        <p:nvSpPr>
          <p:cNvPr id="153" name="Retângulo 152">
            <a:extLst>
              <a:ext uri="{FF2B5EF4-FFF2-40B4-BE49-F238E27FC236}">
                <a16:creationId xmlns:a16="http://schemas.microsoft.com/office/drawing/2014/main" id="{5213AF6F-AAD6-4D2C-8F6E-54EEA2F4DF34}"/>
              </a:ext>
            </a:extLst>
          </p:cNvPr>
          <p:cNvSpPr/>
          <p:nvPr/>
        </p:nvSpPr>
        <p:spPr>
          <a:xfrm>
            <a:off x="2598975" y="1598419"/>
            <a:ext cx="16802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solidFill>
                  <a:schemeClr val="tx1">
                    <a:lumMod val="50000"/>
                  </a:schemeClr>
                </a:solidFill>
              </a:rPr>
              <a:t>NOTA</a:t>
            </a:r>
          </a:p>
        </p:txBody>
      </p:sp>
      <p:sp>
        <p:nvSpPr>
          <p:cNvPr id="154" name="Retângulo 153">
            <a:extLst>
              <a:ext uri="{FF2B5EF4-FFF2-40B4-BE49-F238E27FC236}">
                <a16:creationId xmlns:a16="http://schemas.microsoft.com/office/drawing/2014/main" id="{70FA5F5E-5023-437E-8C3B-BA08AA43859A}"/>
              </a:ext>
            </a:extLst>
          </p:cNvPr>
          <p:cNvSpPr/>
          <p:nvPr/>
        </p:nvSpPr>
        <p:spPr>
          <a:xfrm>
            <a:off x="4619349" y="1639004"/>
            <a:ext cx="23402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solidFill>
                  <a:schemeClr val="tx1">
                    <a:lumMod val="50000"/>
                  </a:schemeClr>
                </a:solidFill>
              </a:rPr>
              <a:t>COMPORTAMENTO</a:t>
            </a:r>
          </a:p>
        </p:txBody>
      </p:sp>
      <p:sp>
        <p:nvSpPr>
          <p:cNvPr id="157" name="Retângulo 156">
            <a:extLst>
              <a:ext uri="{FF2B5EF4-FFF2-40B4-BE49-F238E27FC236}">
                <a16:creationId xmlns:a16="http://schemas.microsoft.com/office/drawing/2014/main" id="{6A484027-292C-492F-BBEF-6C3D88C82A48}"/>
              </a:ext>
            </a:extLst>
          </p:cNvPr>
          <p:cNvSpPr/>
          <p:nvPr/>
        </p:nvSpPr>
        <p:spPr>
          <a:xfrm>
            <a:off x="1432344" y="4792563"/>
            <a:ext cx="16802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ACESSO</a:t>
            </a:r>
          </a:p>
        </p:txBody>
      </p:sp>
      <p:sp>
        <p:nvSpPr>
          <p:cNvPr id="158" name="Retângulo 157">
            <a:extLst>
              <a:ext uri="{FF2B5EF4-FFF2-40B4-BE49-F238E27FC236}">
                <a16:creationId xmlns:a16="http://schemas.microsoft.com/office/drawing/2014/main" id="{4E9BE00B-BA45-4EBD-98C1-86A3A4C613B2}"/>
              </a:ext>
            </a:extLst>
          </p:cNvPr>
          <p:cNvSpPr/>
          <p:nvPr/>
        </p:nvSpPr>
        <p:spPr>
          <a:xfrm>
            <a:off x="3660405" y="4824518"/>
            <a:ext cx="19010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PARTICIPAÇÃO</a:t>
            </a:r>
          </a:p>
        </p:txBody>
      </p:sp>
      <p:sp>
        <p:nvSpPr>
          <p:cNvPr id="169" name="Seta: para Baixo 168">
            <a:extLst>
              <a:ext uri="{FF2B5EF4-FFF2-40B4-BE49-F238E27FC236}">
                <a16:creationId xmlns:a16="http://schemas.microsoft.com/office/drawing/2014/main" id="{D00A6C94-672E-41D3-BA9A-C116613DEC43}"/>
              </a:ext>
            </a:extLst>
          </p:cNvPr>
          <p:cNvSpPr/>
          <p:nvPr/>
        </p:nvSpPr>
        <p:spPr>
          <a:xfrm rot="16200000">
            <a:off x="6895209" y="2958024"/>
            <a:ext cx="914400" cy="954107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5223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magem relacionada">
            <a:extLst>
              <a:ext uri="{FF2B5EF4-FFF2-40B4-BE49-F238E27FC236}">
                <a16:creationId xmlns:a16="http://schemas.microsoft.com/office/drawing/2014/main" id="{4A50094C-A83B-46F7-B4C7-5744666C44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3" t="2611" r="1027" b="2196"/>
          <a:stretch/>
        </p:blipFill>
        <p:spPr bwMode="auto">
          <a:xfrm>
            <a:off x="-8039" y="1041400"/>
            <a:ext cx="9912163" cy="48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4A70DC58-B668-42F5-AB1D-1234C4768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9449" y="3263900"/>
            <a:ext cx="1951789" cy="1854200"/>
          </a:xfrm>
          <a:prstGeom prst="rect">
            <a:avLst/>
          </a:prstGeom>
        </p:spPr>
      </p:pic>
      <p:sp>
        <p:nvSpPr>
          <p:cNvPr id="28" name="Retângulo 27">
            <a:extLst>
              <a:ext uri="{FF2B5EF4-FFF2-40B4-BE49-F238E27FC236}">
                <a16:creationId xmlns:a16="http://schemas.microsoft.com/office/drawing/2014/main" id="{E7901288-3994-44EC-9697-782D2E5560D2}"/>
              </a:ext>
            </a:extLst>
          </p:cNvPr>
          <p:cNvSpPr/>
          <p:nvPr/>
        </p:nvSpPr>
        <p:spPr>
          <a:xfrm>
            <a:off x="2119383" y="266385"/>
            <a:ext cx="565731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defRPr/>
            </a:pPr>
            <a:r>
              <a:rPr lang="pt-BR" sz="4000" kern="0" dirty="0">
                <a:latin typeface="Eras Bold ITC" panose="020B0907030504020204" pitchFamily="34" charset="0"/>
              </a:rPr>
              <a:t>REDE DE PARCEIROS</a:t>
            </a:r>
          </a:p>
        </p:txBody>
      </p:sp>
    </p:spTree>
    <p:extLst>
      <p:ext uri="{BB962C8B-B14F-4D97-AF65-F5344CB8AC3E}">
        <p14:creationId xmlns:p14="http://schemas.microsoft.com/office/powerpoint/2010/main" val="8012611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Personalizada 1">
      <a:dk1>
        <a:sysClr val="windowText" lastClr="000000"/>
      </a:dk1>
      <a:lt1>
        <a:sysClr val="window" lastClr="FFFFFF"/>
      </a:lt1>
      <a:dk2>
        <a:srgbClr val="FA731A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F5A408"/>
      </a:accent6>
      <a:hlink>
        <a:srgbClr val="FAC96A"/>
      </a:hlink>
      <a:folHlink>
        <a:srgbClr val="FCDB9B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tint val="100000"/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1245</TotalTime>
  <Words>630</Words>
  <Application>Microsoft Office PowerPoint</Application>
  <PresentationFormat>Papel A4 (210 x 297 mm)</PresentationFormat>
  <Paragraphs>56</Paragraphs>
  <Slides>13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3" baseType="lpstr">
      <vt:lpstr>Arial</vt:lpstr>
      <vt:lpstr>Arial Rounded MT Bold</vt:lpstr>
      <vt:lpstr>Calibri</vt:lpstr>
      <vt:lpstr>Calibri Light</vt:lpstr>
      <vt:lpstr>Century Gothic</vt:lpstr>
      <vt:lpstr>Eras Bold ITC</vt:lpstr>
      <vt:lpstr>Eras Demi ITC</vt:lpstr>
      <vt:lpstr>Open Sans</vt:lpstr>
      <vt:lpstr>Wingdings 3</vt:lpstr>
      <vt:lpstr>Íon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Petr Barborik</dc:creator>
  <cp:lastModifiedBy>Renato Quintanilha</cp:lastModifiedBy>
  <cp:revision>124</cp:revision>
  <dcterms:created xsi:type="dcterms:W3CDTF">2013-07-31T14:23:59Z</dcterms:created>
  <dcterms:modified xsi:type="dcterms:W3CDTF">2018-08-26T14:49:45Z</dcterms:modified>
</cp:coreProperties>
</file>

<file path=docProps/thumbnail.jpeg>
</file>